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4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16.xml" ContentType="application/vnd.openxmlformats-officedocument.presentationml.notesSl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notesSlides/notesSlide17.xml" ContentType="application/vnd.openxmlformats-officedocument.presentationml.notesSlid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18.xml" ContentType="application/vnd.openxmlformats-officedocument.presentationml.notesSlid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notesSlides/notesSlide19.xml" ContentType="application/vnd.openxmlformats-officedocument.presentationml.notesSlid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notesSlides/notesSlide20.xml" ContentType="application/vnd.openxmlformats-officedocument.presentationml.notesSlid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notesSlides/notesSlide21.xml" ContentType="application/vnd.openxmlformats-officedocument.presentationml.notesSlid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notesSlides/notesSlide22.xml" ContentType="application/vnd.openxmlformats-officedocument.presentationml.notesSlid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drawings/drawing1.xml" ContentType="application/vnd.openxmlformats-officedocument.drawingml.chartshapes+xml"/>
  <Override PartName="/ppt/notesSlides/notesSlide23.xml" ContentType="application/vnd.openxmlformats-officedocument.presentationml.notesSlid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drawings/drawing2.xml" ContentType="application/vnd.openxmlformats-officedocument.drawingml.chartshapes+xml"/>
  <Override PartName="/ppt/notesSlides/notesSlide24.xml" ContentType="application/vnd.openxmlformats-officedocument.presentationml.notesSlid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drawings/drawing3.xml" ContentType="application/vnd.openxmlformats-officedocument.drawingml.chartshapes+xml"/>
  <Override PartName="/ppt/notesSlides/notesSlide25.xml" ContentType="application/vnd.openxmlformats-officedocument.presentationml.notesSlid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48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49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0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drawings/drawing4.xml" ContentType="application/vnd.openxmlformats-officedocument.drawingml.chartshape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51.xml" ContentType="application/vnd.openxmlformats-officedocument.drawingml.chart+xml"/>
  <Override PartName="/ppt/drawings/drawing5.xml" ContentType="application/vnd.openxmlformats-officedocument.drawingml.chartshape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rts/chart52.xml" ContentType="application/vnd.openxmlformats-officedocument.drawingml.chart+xml"/>
  <Override PartName="/ppt/drawings/drawing6.xml" ContentType="application/vnd.openxmlformats-officedocument.drawingml.chartshape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  <p:sldMasterId id="2147485646" r:id="rId14"/>
    <p:sldMasterId id="2147485661" r:id="rId15"/>
  </p:sldMasterIdLst>
  <p:notesMasterIdLst>
    <p:notesMasterId r:id="rId73"/>
  </p:notesMasterIdLst>
  <p:handoutMasterIdLst>
    <p:handoutMasterId r:id="rId74"/>
  </p:handoutMasterIdLst>
  <p:sldIdLst>
    <p:sldId id="6161" r:id="rId16"/>
    <p:sldId id="6015" r:id="rId17"/>
    <p:sldId id="5899" r:id="rId18"/>
    <p:sldId id="5914" r:id="rId19"/>
    <p:sldId id="272" r:id="rId20"/>
    <p:sldId id="6151" r:id="rId21"/>
    <p:sldId id="6150" r:id="rId22"/>
    <p:sldId id="6163" r:id="rId23"/>
    <p:sldId id="279" r:id="rId24"/>
    <p:sldId id="6156" r:id="rId25"/>
    <p:sldId id="5915" r:id="rId26"/>
    <p:sldId id="5917" r:id="rId27"/>
    <p:sldId id="6157" r:id="rId28"/>
    <p:sldId id="5919" r:id="rId29"/>
    <p:sldId id="5916" r:id="rId30"/>
    <p:sldId id="5920" r:id="rId31"/>
    <p:sldId id="5953" r:id="rId32"/>
    <p:sldId id="5921" r:id="rId33"/>
    <p:sldId id="280" r:id="rId34"/>
    <p:sldId id="5958" r:id="rId35"/>
    <p:sldId id="5923" r:id="rId36"/>
    <p:sldId id="5924" r:id="rId37"/>
    <p:sldId id="6039" r:id="rId38"/>
    <p:sldId id="6040" r:id="rId39"/>
    <p:sldId id="5954" r:id="rId40"/>
    <p:sldId id="6158" r:id="rId41"/>
    <p:sldId id="281" r:id="rId42"/>
    <p:sldId id="5927" r:id="rId43"/>
    <p:sldId id="5928" r:id="rId44"/>
    <p:sldId id="5929" r:id="rId45"/>
    <p:sldId id="6041" r:id="rId46"/>
    <p:sldId id="5931" r:id="rId47"/>
    <p:sldId id="5964" r:id="rId48"/>
    <p:sldId id="5959" r:id="rId49"/>
    <p:sldId id="5932" r:id="rId50"/>
    <p:sldId id="5933" r:id="rId51"/>
    <p:sldId id="5934" r:id="rId52"/>
    <p:sldId id="5965" r:id="rId53"/>
    <p:sldId id="5962" r:id="rId54"/>
    <p:sldId id="5935" r:id="rId55"/>
    <p:sldId id="5936" r:id="rId56"/>
    <p:sldId id="5937" r:id="rId57"/>
    <p:sldId id="5939" r:id="rId58"/>
    <p:sldId id="5955" r:id="rId59"/>
    <p:sldId id="6159" r:id="rId60"/>
    <p:sldId id="334" r:id="rId61"/>
    <p:sldId id="5963" r:id="rId62"/>
    <p:sldId id="5942" r:id="rId63"/>
    <p:sldId id="5943" r:id="rId64"/>
    <p:sldId id="5944" r:id="rId65"/>
    <p:sldId id="5956" r:id="rId66"/>
    <p:sldId id="5877" r:id="rId67"/>
    <p:sldId id="7166" r:id="rId68"/>
    <p:sldId id="6152" r:id="rId69"/>
    <p:sldId id="6153" r:id="rId70"/>
    <p:sldId id="6155" r:id="rId71"/>
    <p:sldId id="6164" r:id="rId7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832"/>
    <p:restoredTop sz="95213" autoAdjust="0"/>
  </p:normalViewPr>
  <p:slideViewPr>
    <p:cSldViewPr>
      <p:cViewPr varScale="1">
        <p:scale>
          <a:sx n="141" d="100"/>
          <a:sy n="141" d="100"/>
        </p:scale>
        <p:origin x="175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16" Type="http://schemas.openxmlformats.org/officeDocument/2006/relationships/slide" Target="slides/slide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66" Type="http://schemas.openxmlformats.org/officeDocument/2006/relationships/slide" Target="slides/slide51.xml"/><Relationship Id="rId7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MRAM-latency/mram_output-2021-03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EAM/stream_output-2021-03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38.xml"/><Relationship Id="rId1" Type="http://schemas.microsoft.com/office/2011/relationships/chartStyle" Target="style38.xml"/><Relationship Id="rId4" Type="http://schemas.openxmlformats.org/officeDocument/2006/relationships/chartUserShapes" Target="../drawings/drawing1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chartUserShapes" Target="../drawings/drawing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6.xml"/><Relationship Id="rId1" Type="http://schemas.microsoft.com/office/2011/relationships/chartStyle" Target="style46.xml"/><Relationship Id="rId4" Type="http://schemas.openxmlformats.org/officeDocument/2006/relationships/chartUserShapes" Target="../drawings/drawing3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STRIDED/strided_output-2021-03.xlsx" TargetMode="External"/><Relationship Id="rId2" Type="http://schemas.microsoft.com/office/2011/relationships/chartColorStyle" Target="colors50.xml"/><Relationship Id="rId1" Type="http://schemas.microsoft.com/office/2011/relationships/chartStyle" Target="style50.xml"/><Relationship Id="rId4" Type="http://schemas.openxmlformats.org/officeDocument/2006/relationships/chartUserShapes" Target="../drawings/drawing4.xml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/Users/el1goluj/Documents/ZURICH/PROJECTS/UPMEM/upmem-workloads/Microbenchmarks/AI/ai_output-2021-03.xlsx" TargetMode="External"/></Relationships>
</file>

<file path=ppt/charts/_rels/chart5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/Users/el1goluj/Documents/ZURICH/PROJECTS/UPMEM/upmem-workloads/Microbenchmarks/AI/ai_output-2021-03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Microbenchmarks/Pipeline/pipeline_output_2021-0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(d) DOUBLE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470472222222226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268833333333333"/>
          <c:y val="4.2501111111111094E-2"/>
          <c:w val="0.7885061111111111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(2)'!$H$2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(2)'!$H$3:$H$26</c:f>
              <c:numCache>
                <c:formatCode>General</c:formatCode>
                <c:ptCount val="24"/>
                <c:pt idx="0">
                  <c:v>0.302342609526634</c:v>
                </c:pt>
                <c:pt idx="1">
                  <c:v>0.60468422275349198</c:v>
                </c:pt>
                <c:pt idx="2">
                  <c:v>0.90680819731269602</c:v>
                </c:pt>
                <c:pt idx="3">
                  <c:v>1.2092787853226401</c:v>
                </c:pt>
                <c:pt idx="4">
                  <c:v>1.51104084321475</c:v>
                </c:pt>
                <c:pt idx="5">
                  <c:v>1.81313255571529</c:v>
                </c:pt>
                <c:pt idx="6">
                  <c:v>2.1151245151660101</c:v>
                </c:pt>
                <c:pt idx="7">
                  <c:v>2.4186372653042301</c:v>
                </c:pt>
                <c:pt idx="8">
                  <c:v>2.7184900964430101</c:v>
                </c:pt>
                <c:pt idx="9">
                  <c:v>3.02009216589861</c:v>
                </c:pt>
                <c:pt idx="10">
                  <c:v>3.3242898550724602</c:v>
                </c:pt>
                <c:pt idx="11">
                  <c:v>3.3244404184972098</c:v>
                </c:pt>
                <c:pt idx="12">
                  <c:v>3.3214317389927102</c:v>
                </c:pt>
                <c:pt idx="13">
                  <c:v>3.3221232529509699</c:v>
                </c:pt>
                <c:pt idx="14">
                  <c:v>3.32068041983351</c:v>
                </c:pt>
                <c:pt idx="15">
                  <c:v>3.32667035287932</c:v>
                </c:pt>
                <c:pt idx="16">
                  <c:v>3.3257056899223398</c:v>
                </c:pt>
                <c:pt idx="17">
                  <c:v>3.3206503741370401</c:v>
                </c:pt>
                <c:pt idx="18">
                  <c:v>3.32041002813741</c:v>
                </c:pt>
                <c:pt idx="19">
                  <c:v>3.3239887691332299</c:v>
                </c:pt>
                <c:pt idx="20">
                  <c:v>3.3198393458045299</c:v>
                </c:pt>
                <c:pt idx="21">
                  <c:v>3.3216421692853499</c:v>
                </c:pt>
                <c:pt idx="22">
                  <c:v>3.3190887468007499</c:v>
                </c:pt>
                <c:pt idx="23">
                  <c:v>3.3210109583834799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EB-B444-99E4-A6197333686A}"/>
            </c:ext>
          </c:extLst>
        </c:ser>
        <c:ser>
          <c:idx val="3"/>
          <c:order val="1"/>
          <c:tx>
            <c:strRef>
              <c:f>'pipeline_output (2)'!$K$2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(2)'!$K$3:$K$26</c:f>
              <c:numCache>
                <c:formatCode>General</c:formatCode>
                <c:ptCount val="24"/>
                <c:pt idx="0">
                  <c:v>0.28328954071786899</c:v>
                </c:pt>
                <c:pt idx="1">
                  <c:v>0.56661931993626702</c:v>
                </c:pt>
                <c:pt idx="2">
                  <c:v>0.84982598325826897</c:v>
                </c:pt>
                <c:pt idx="3">
                  <c:v>1.1332106465756799</c:v>
                </c:pt>
                <c:pt idx="4">
                  <c:v>1.4158903094883499</c:v>
                </c:pt>
                <c:pt idx="5">
                  <c:v>1.6988691228411199</c:v>
                </c:pt>
                <c:pt idx="6">
                  <c:v>1.9817785169665401</c:v>
                </c:pt>
                <c:pt idx="7">
                  <c:v>2.26622536185348</c:v>
                </c:pt>
                <c:pt idx="8">
                  <c:v>2.5475784227295701</c:v>
                </c:pt>
                <c:pt idx="9">
                  <c:v>2.8298154844977601</c:v>
                </c:pt>
                <c:pt idx="10">
                  <c:v>3.11493464607027</c:v>
                </c:pt>
                <c:pt idx="11">
                  <c:v>3.1147231557863999</c:v>
                </c:pt>
                <c:pt idx="12">
                  <c:v>3.1119763931757198</c:v>
                </c:pt>
                <c:pt idx="13">
                  <c:v>3.11208194830744</c:v>
                </c:pt>
                <c:pt idx="14">
                  <c:v>3.11173892030761</c:v>
                </c:pt>
                <c:pt idx="15">
                  <c:v>3.1169981824667401</c:v>
                </c:pt>
                <c:pt idx="16">
                  <c:v>3.1162306510091602</c:v>
                </c:pt>
                <c:pt idx="17">
                  <c:v>3.11110583647692</c:v>
                </c:pt>
                <c:pt idx="18">
                  <c:v>3.1112904593160202</c:v>
                </c:pt>
                <c:pt idx="19">
                  <c:v>3.1144324035336299</c:v>
                </c:pt>
                <c:pt idx="20">
                  <c:v>3.11160700659623</c:v>
                </c:pt>
                <c:pt idx="21">
                  <c:v>3.1126362302492598</c:v>
                </c:pt>
                <c:pt idx="22">
                  <c:v>3.1102884843554</c:v>
                </c:pt>
                <c:pt idx="23">
                  <c:v>3.1117125366705598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EB-B444-99E4-A6197333686A}"/>
            </c:ext>
          </c:extLst>
        </c:ser>
        <c:ser>
          <c:idx val="2"/>
          <c:order val="2"/>
          <c:tx>
            <c:strRef>
              <c:f>'pipeline_output (2)'!$J$2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(2)'!$J$3:$J$26</c:f>
              <c:numCache>
                <c:formatCode>General</c:formatCode>
                <c:ptCount val="24"/>
                <c:pt idx="0">
                  <c:v>4.78322567864162E-2</c:v>
                </c:pt>
                <c:pt idx="1">
                  <c:v>9.5663765486644903E-2</c:v>
                </c:pt>
                <c:pt idx="2">
                  <c:v>0.143485549856124</c:v>
                </c:pt>
                <c:pt idx="3">
                  <c:v>0.19131805575828301</c:v>
                </c:pt>
                <c:pt idx="4">
                  <c:v>0.239068743363754</c:v>
                </c:pt>
                <c:pt idx="5">
                  <c:v>0.28683652733923098</c:v>
                </c:pt>
                <c:pt idx="6">
                  <c:v>0.33460513119746099</c:v>
                </c:pt>
                <c:pt idx="7">
                  <c:v>0.38263970198023001</c:v>
                </c:pt>
                <c:pt idx="8">
                  <c:v>0.43013561519087001</c:v>
                </c:pt>
                <c:pt idx="9">
                  <c:v>0.47785546692915998</c:v>
                </c:pt>
                <c:pt idx="10">
                  <c:v>0.52598241477903795</c:v>
                </c:pt>
                <c:pt idx="11">
                  <c:v>0.525808337249418</c:v>
                </c:pt>
                <c:pt idx="12">
                  <c:v>0.52541990459446897</c:v>
                </c:pt>
                <c:pt idx="13">
                  <c:v>0.52545300437541498</c:v>
                </c:pt>
                <c:pt idx="14">
                  <c:v>0.52531235910024499</c:v>
                </c:pt>
                <c:pt idx="15">
                  <c:v>0.52615057302852097</c:v>
                </c:pt>
                <c:pt idx="16">
                  <c:v>0.52599673797450497</c:v>
                </c:pt>
                <c:pt idx="17">
                  <c:v>0.52510115664829504</c:v>
                </c:pt>
                <c:pt idx="18">
                  <c:v>0.52516277113019605</c:v>
                </c:pt>
                <c:pt idx="19">
                  <c:v>0.52570063270015499</c:v>
                </c:pt>
                <c:pt idx="20">
                  <c:v>0.52533341349285001</c:v>
                </c:pt>
                <c:pt idx="21">
                  <c:v>0.52529581754709398</c:v>
                </c:pt>
                <c:pt idx="22">
                  <c:v>0.52490889223252601</c:v>
                </c:pt>
                <c:pt idx="23">
                  <c:v>0.52514248183830503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8EB-B444-99E4-A6197333686A}"/>
            </c:ext>
          </c:extLst>
        </c:ser>
        <c:ser>
          <c:idx val="1"/>
          <c:order val="3"/>
          <c:tx>
            <c:strRef>
              <c:f>'pipeline_output (2)'!$I$2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(2)'!$I$3:$I$26</c:f>
              <c:numCache>
                <c:formatCode>General</c:formatCode>
                <c:ptCount val="24"/>
                <c:pt idx="0">
                  <c:v>1.48197849323421E-2</c:v>
                </c:pt>
                <c:pt idx="1">
                  <c:v>2.9636817326560701E-2</c:v>
                </c:pt>
                <c:pt idx="2">
                  <c:v>4.4454005445894701E-2</c:v>
                </c:pt>
                <c:pt idx="3">
                  <c:v>5.9279283353739103E-2</c:v>
                </c:pt>
                <c:pt idx="4">
                  <c:v>7.4078134934651998E-2</c:v>
                </c:pt>
                <c:pt idx="5">
                  <c:v>8.8875284544970207E-2</c:v>
                </c:pt>
                <c:pt idx="6">
                  <c:v>0.103666032997856</c:v>
                </c:pt>
                <c:pt idx="7">
                  <c:v>0.1185715901124</c:v>
                </c:pt>
                <c:pt idx="8">
                  <c:v>0.133263712122587</c:v>
                </c:pt>
                <c:pt idx="9">
                  <c:v>0.148059142713061</c:v>
                </c:pt>
                <c:pt idx="10">
                  <c:v>0.162957555736125</c:v>
                </c:pt>
                <c:pt idx="11">
                  <c:v>0.162938021665778</c:v>
                </c:pt>
                <c:pt idx="12">
                  <c:v>0.162799969835559</c:v>
                </c:pt>
                <c:pt idx="13">
                  <c:v>0.16279058214013201</c:v>
                </c:pt>
                <c:pt idx="14">
                  <c:v>0.16277469773713099</c:v>
                </c:pt>
                <c:pt idx="15">
                  <c:v>0.16301980659805301</c:v>
                </c:pt>
                <c:pt idx="16">
                  <c:v>0.16298071329286201</c:v>
                </c:pt>
                <c:pt idx="17">
                  <c:v>0.16270253495650899</c:v>
                </c:pt>
                <c:pt idx="18">
                  <c:v>0.16270181365181899</c:v>
                </c:pt>
                <c:pt idx="19">
                  <c:v>0.162862100335041</c:v>
                </c:pt>
                <c:pt idx="20">
                  <c:v>0.16275592925691301</c:v>
                </c:pt>
                <c:pt idx="21">
                  <c:v>0.16274799004891199</c:v>
                </c:pt>
                <c:pt idx="22">
                  <c:v>0.16264557158368201</c:v>
                </c:pt>
                <c:pt idx="23">
                  <c:v>0.16270325626759399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8EB-B444-99E4-A619733368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05206767761959"/>
          <c:y val="0.4989269162965001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baseline="0"/>
              <a:t>(a)</a:t>
            </a:r>
            <a:r>
              <a:rPr lang="en-US" sz="1400" baseline="0"/>
              <a:t> </a:t>
            </a:r>
            <a:r>
              <a:rPr lang="en-US" sz="1400" b="1" baseline="0"/>
              <a:t>INT32</a:t>
            </a:r>
            <a:r>
              <a:rPr lang="en-US" sz="1400" baseline="0"/>
              <a:t> (1 DPU)</a:t>
            </a:r>
            <a:endParaRPr lang="en-US" sz="1400"/>
          </a:p>
        </c:rich>
      </c:tx>
      <c:layout>
        <c:manualLayout>
          <c:xMode val="edge"/>
          <c:yMode val="edge"/>
          <c:x val="0.1782755555555555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(2)'!$R$2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(2)'!$R$3:$R$26</c:f>
              <c:numCache>
                <c:formatCode>General</c:formatCode>
                <c:ptCount val="24"/>
                <c:pt idx="0">
                  <c:v>5.2846742235738597</c:v>
                </c:pt>
                <c:pt idx="1">
                  <c:v>10.5723322981903</c:v>
                </c:pt>
                <c:pt idx="2">
                  <c:v>15.8562830787842</c:v>
                </c:pt>
                <c:pt idx="3">
                  <c:v>21.142715588508</c:v>
                </c:pt>
                <c:pt idx="4">
                  <c:v>26.421240569026001</c:v>
                </c:pt>
                <c:pt idx="5">
                  <c:v>31.694353766170899</c:v>
                </c:pt>
                <c:pt idx="6">
                  <c:v>36.9717545086203</c:v>
                </c:pt>
                <c:pt idx="7">
                  <c:v>42.273984910441698</c:v>
                </c:pt>
                <c:pt idx="8">
                  <c:v>47.514571503292302</c:v>
                </c:pt>
                <c:pt idx="9">
                  <c:v>52.787604891534102</c:v>
                </c:pt>
                <c:pt idx="10">
                  <c:v>58.093588838481502</c:v>
                </c:pt>
                <c:pt idx="11">
                  <c:v>58.154528744374701</c:v>
                </c:pt>
                <c:pt idx="12">
                  <c:v>58.163929645724501</c:v>
                </c:pt>
                <c:pt idx="13">
                  <c:v>58.209594866158099</c:v>
                </c:pt>
                <c:pt idx="14">
                  <c:v>58.276885455454902</c:v>
                </c:pt>
                <c:pt idx="15">
                  <c:v>58.3888873863052</c:v>
                </c:pt>
                <c:pt idx="16">
                  <c:v>58.422069755965502</c:v>
                </c:pt>
                <c:pt idx="17">
                  <c:v>58.3891660727013</c:v>
                </c:pt>
                <c:pt idx="18">
                  <c:v>58.366136973752802</c:v>
                </c:pt>
                <c:pt idx="19">
                  <c:v>58.512979620990599</c:v>
                </c:pt>
                <c:pt idx="20">
                  <c:v>58.488174921909803</c:v>
                </c:pt>
                <c:pt idx="21">
                  <c:v>58.508781858849296</c:v>
                </c:pt>
                <c:pt idx="22">
                  <c:v>58.523523323993999</c:v>
                </c:pt>
                <c:pt idx="23">
                  <c:v>58.558166993761198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26-C54F-AD34-E6D519FE23B3}"/>
            </c:ext>
          </c:extLst>
        </c:ser>
        <c:ser>
          <c:idx val="3"/>
          <c:order val="1"/>
          <c:tx>
            <c:strRef>
              <c:f>'pipeline_output (2)'!$U$2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2225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(2)'!$U$3:$U$26</c:f>
              <c:numCache>
                <c:formatCode>General</c:formatCode>
                <c:ptCount val="24"/>
                <c:pt idx="0">
                  <c:v>5.2860595550511098</c:v>
                </c:pt>
                <c:pt idx="1">
                  <c:v>10.5721495650169</c:v>
                </c:pt>
                <c:pt idx="2">
                  <c:v>15.8553925380614</c:v>
                </c:pt>
                <c:pt idx="3">
                  <c:v>21.141741219302801</c:v>
                </c:pt>
                <c:pt idx="4">
                  <c:v>26.416676263964</c:v>
                </c:pt>
                <c:pt idx="5">
                  <c:v>31.696269874856402</c:v>
                </c:pt>
                <c:pt idx="6">
                  <c:v>36.970786154651996</c:v>
                </c:pt>
                <c:pt idx="7">
                  <c:v>42.2762249684369</c:v>
                </c:pt>
                <c:pt idx="8">
                  <c:v>47.511126876163502</c:v>
                </c:pt>
                <c:pt idx="9">
                  <c:v>52.778495229822703</c:v>
                </c:pt>
                <c:pt idx="10">
                  <c:v>58.102970046228798</c:v>
                </c:pt>
                <c:pt idx="11">
                  <c:v>58.166326440046099</c:v>
                </c:pt>
                <c:pt idx="12">
                  <c:v>58.173979066969501</c:v>
                </c:pt>
                <c:pt idx="13">
                  <c:v>58.224370679794298</c:v>
                </c:pt>
                <c:pt idx="14">
                  <c:v>58.263100408951203</c:v>
                </c:pt>
                <c:pt idx="15">
                  <c:v>58.367065214971099</c:v>
                </c:pt>
                <c:pt idx="16">
                  <c:v>58.421697755788799</c:v>
                </c:pt>
                <c:pt idx="17">
                  <c:v>58.376813530636497</c:v>
                </c:pt>
                <c:pt idx="18">
                  <c:v>58.368643292804101</c:v>
                </c:pt>
                <c:pt idx="19">
                  <c:v>58.4811849160631</c:v>
                </c:pt>
                <c:pt idx="20">
                  <c:v>58.481930437082802</c:v>
                </c:pt>
                <c:pt idx="21">
                  <c:v>58.519977229928202</c:v>
                </c:pt>
                <c:pt idx="22">
                  <c:v>58.511113874566703</c:v>
                </c:pt>
                <c:pt idx="23">
                  <c:v>58.516524867022902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26-C54F-AD34-E6D519FE23B3}"/>
            </c:ext>
          </c:extLst>
        </c:ser>
        <c:ser>
          <c:idx val="2"/>
          <c:order val="2"/>
          <c:tx>
            <c:strRef>
              <c:f>'pipeline_output (2)'!$T$2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(2)'!$T$3:$T$26</c:f>
              <c:numCache>
                <c:formatCode>General</c:formatCode>
                <c:ptCount val="24"/>
                <c:pt idx="0">
                  <c:v>0.93379403697502905</c:v>
                </c:pt>
                <c:pt idx="1">
                  <c:v>1.8677781679568</c:v>
                </c:pt>
                <c:pt idx="2">
                  <c:v>2.8014106224142399</c:v>
                </c:pt>
                <c:pt idx="3">
                  <c:v>3.7353966475215699</c:v>
                </c:pt>
                <c:pt idx="4">
                  <c:v>4.6671829794810096</c:v>
                </c:pt>
                <c:pt idx="5">
                  <c:v>5.6002734508520904</c:v>
                </c:pt>
                <c:pt idx="6">
                  <c:v>6.5320326279836696</c:v>
                </c:pt>
                <c:pt idx="7">
                  <c:v>7.4704207233045503</c:v>
                </c:pt>
                <c:pt idx="8">
                  <c:v>8.3964382784402307</c:v>
                </c:pt>
                <c:pt idx="9">
                  <c:v>9.3291102558757792</c:v>
                </c:pt>
                <c:pt idx="10">
                  <c:v>10.2673011663267</c:v>
                </c:pt>
                <c:pt idx="11">
                  <c:v>10.268852495712</c:v>
                </c:pt>
                <c:pt idx="12">
                  <c:v>10.2622195378386</c:v>
                </c:pt>
                <c:pt idx="13">
                  <c:v>10.263051776451</c:v>
                </c:pt>
                <c:pt idx="14">
                  <c:v>10.262678687277599</c:v>
                </c:pt>
                <c:pt idx="15">
                  <c:v>10.2795809758556</c:v>
                </c:pt>
                <c:pt idx="16">
                  <c:v>10.2798689112349</c:v>
                </c:pt>
                <c:pt idx="17">
                  <c:v>10.2635971094256</c:v>
                </c:pt>
                <c:pt idx="18">
                  <c:v>10.2660949008221</c:v>
                </c:pt>
                <c:pt idx="19">
                  <c:v>10.275206343162299</c:v>
                </c:pt>
                <c:pt idx="20">
                  <c:v>10.2639128550053</c:v>
                </c:pt>
                <c:pt idx="21">
                  <c:v>10.273307990751199</c:v>
                </c:pt>
                <c:pt idx="22">
                  <c:v>10.265319594088</c:v>
                </c:pt>
                <c:pt idx="23">
                  <c:v>10.268680102630301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26-C54F-AD34-E6D519FE23B3}"/>
            </c:ext>
          </c:extLst>
        </c:ser>
        <c:ser>
          <c:idx val="1"/>
          <c:order val="3"/>
          <c:tx>
            <c:strRef>
              <c:f>'pipeline_output (2)'!$S$2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 cap="flat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(2)'!$S$3:$S$26</c:f>
              <c:numCache>
                <c:formatCode>General</c:formatCode>
                <c:ptCount val="24"/>
                <c:pt idx="0">
                  <c:v>1.0240142859135799</c:v>
                </c:pt>
                <c:pt idx="1">
                  <c:v>2.0482857541509598</c:v>
                </c:pt>
                <c:pt idx="2">
                  <c:v>3.07186286326503</c:v>
                </c:pt>
                <c:pt idx="3">
                  <c:v>4.0959588575561101</c:v>
                </c:pt>
                <c:pt idx="4">
                  <c:v>5.11938578797744</c:v>
                </c:pt>
                <c:pt idx="5">
                  <c:v>6.1409192598132902</c:v>
                </c:pt>
                <c:pt idx="6">
                  <c:v>7.1632291774423598</c:v>
                </c:pt>
                <c:pt idx="7">
                  <c:v>8.1916891546526092</c:v>
                </c:pt>
                <c:pt idx="8">
                  <c:v>9.2088133228615892</c:v>
                </c:pt>
                <c:pt idx="9">
                  <c:v>10.231635409667801</c:v>
                </c:pt>
                <c:pt idx="10">
                  <c:v>11.258719333928401</c:v>
                </c:pt>
                <c:pt idx="11">
                  <c:v>11.261966938446101</c:v>
                </c:pt>
                <c:pt idx="12">
                  <c:v>11.2568545356951</c:v>
                </c:pt>
                <c:pt idx="13">
                  <c:v>11.2597901454255</c:v>
                </c:pt>
                <c:pt idx="14">
                  <c:v>11.261517690018101</c:v>
                </c:pt>
                <c:pt idx="15">
                  <c:v>11.2770548271422</c:v>
                </c:pt>
                <c:pt idx="16">
                  <c:v>11.278649026567701</c:v>
                </c:pt>
                <c:pt idx="17">
                  <c:v>11.2635223059736</c:v>
                </c:pt>
                <c:pt idx="18">
                  <c:v>11.2657351243829</c:v>
                </c:pt>
                <c:pt idx="19">
                  <c:v>11.274040942714599</c:v>
                </c:pt>
                <c:pt idx="20">
                  <c:v>11.2633840336856</c:v>
                </c:pt>
                <c:pt idx="21">
                  <c:v>11.2705786971636</c:v>
                </c:pt>
                <c:pt idx="22">
                  <c:v>11.2688829730069</c:v>
                </c:pt>
                <c:pt idx="23">
                  <c:v>11.2754610783226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26-C54F-AD34-E6D519FE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36161500000000002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(d) DOUBLE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470472222222226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268833333333333"/>
          <c:y val="4.2501111111111094E-2"/>
          <c:w val="0.7885061111111111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(2)'!$H$2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(2)'!$H$3:$H$26</c:f>
              <c:numCache>
                <c:formatCode>General</c:formatCode>
                <c:ptCount val="24"/>
                <c:pt idx="0">
                  <c:v>0.302342609526634</c:v>
                </c:pt>
                <c:pt idx="1">
                  <c:v>0.60468422275349198</c:v>
                </c:pt>
                <c:pt idx="2">
                  <c:v>0.90680819731269602</c:v>
                </c:pt>
                <c:pt idx="3">
                  <c:v>1.2092787853226401</c:v>
                </c:pt>
                <c:pt idx="4">
                  <c:v>1.51104084321475</c:v>
                </c:pt>
                <c:pt idx="5">
                  <c:v>1.81313255571529</c:v>
                </c:pt>
                <c:pt idx="6">
                  <c:v>2.1151245151660101</c:v>
                </c:pt>
                <c:pt idx="7">
                  <c:v>2.4186372653042301</c:v>
                </c:pt>
                <c:pt idx="8">
                  <c:v>2.7184900964430101</c:v>
                </c:pt>
                <c:pt idx="9">
                  <c:v>3.02009216589861</c:v>
                </c:pt>
                <c:pt idx="10">
                  <c:v>3.3242898550724602</c:v>
                </c:pt>
                <c:pt idx="11">
                  <c:v>3.3244404184972098</c:v>
                </c:pt>
                <c:pt idx="12">
                  <c:v>3.3214317389927102</c:v>
                </c:pt>
                <c:pt idx="13">
                  <c:v>3.3221232529509699</c:v>
                </c:pt>
                <c:pt idx="14">
                  <c:v>3.32068041983351</c:v>
                </c:pt>
                <c:pt idx="15">
                  <c:v>3.32667035287932</c:v>
                </c:pt>
                <c:pt idx="16">
                  <c:v>3.3257056899223398</c:v>
                </c:pt>
                <c:pt idx="17">
                  <c:v>3.3206503741370401</c:v>
                </c:pt>
                <c:pt idx="18">
                  <c:v>3.32041002813741</c:v>
                </c:pt>
                <c:pt idx="19">
                  <c:v>3.3239887691332299</c:v>
                </c:pt>
                <c:pt idx="20">
                  <c:v>3.3198393458045299</c:v>
                </c:pt>
                <c:pt idx="21">
                  <c:v>3.3216421692853499</c:v>
                </c:pt>
                <c:pt idx="22">
                  <c:v>3.3190887468007499</c:v>
                </c:pt>
                <c:pt idx="23">
                  <c:v>3.3210109583834799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EB-B444-99E4-A6197333686A}"/>
            </c:ext>
          </c:extLst>
        </c:ser>
        <c:ser>
          <c:idx val="3"/>
          <c:order val="1"/>
          <c:tx>
            <c:strRef>
              <c:f>'pipeline_output (2)'!$K$2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(2)'!$K$3:$K$26</c:f>
              <c:numCache>
                <c:formatCode>General</c:formatCode>
                <c:ptCount val="24"/>
                <c:pt idx="0">
                  <c:v>0.28328954071786899</c:v>
                </c:pt>
                <c:pt idx="1">
                  <c:v>0.56661931993626702</c:v>
                </c:pt>
                <c:pt idx="2">
                  <c:v>0.84982598325826897</c:v>
                </c:pt>
                <c:pt idx="3">
                  <c:v>1.1332106465756799</c:v>
                </c:pt>
                <c:pt idx="4">
                  <c:v>1.4158903094883499</c:v>
                </c:pt>
                <c:pt idx="5">
                  <c:v>1.6988691228411199</c:v>
                </c:pt>
                <c:pt idx="6">
                  <c:v>1.9817785169665401</c:v>
                </c:pt>
                <c:pt idx="7">
                  <c:v>2.26622536185348</c:v>
                </c:pt>
                <c:pt idx="8">
                  <c:v>2.5475784227295701</c:v>
                </c:pt>
                <c:pt idx="9">
                  <c:v>2.8298154844977601</c:v>
                </c:pt>
                <c:pt idx="10">
                  <c:v>3.11493464607027</c:v>
                </c:pt>
                <c:pt idx="11">
                  <c:v>3.1147231557863999</c:v>
                </c:pt>
                <c:pt idx="12">
                  <c:v>3.1119763931757198</c:v>
                </c:pt>
                <c:pt idx="13">
                  <c:v>3.11208194830744</c:v>
                </c:pt>
                <c:pt idx="14">
                  <c:v>3.11173892030761</c:v>
                </c:pt>
                <c:pt idx="15">
                  <c:v>3.1169981824667401</c:v>
                </c:pt>
                <c:pt idx="16">
                  <c:v>3.1162306510091602</c:v>
                </c:pt>
                <c:pt idx="17">
                  <c:v>3.11110583647692</c:v>
                </c:pt>
                <c:pt idx="18">
                  <c:v>3.1112904593160202</c:v>
                </c:pt>
                <c:pt idx="19">
                  <c:v>3.1144324035336299</c:v>
                </c:pt>
                <c:pt idx="20">
                  <c:v>3.11160700659623</c:v>
                </c:pt>
                <c:pt idx="21">
                  <c:v>3.1126362302492598</c:v>
                </c:pt>
                <c:pt idx="22">
                  <c:v>3.1102884843554</c:v>
                </c:pt>
                <c:pt idx="23">
                  <c:v>3.1117125366705598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EB-B444-99E4-A6197333686A}"/>
            </c:ext>
          </c:extLst>
        </c:ser>
        <c:ser>
          <c:idx val="2"/>
          <c:order val="2"/>
          <c:tx>
            <c:strRef>
              <c:f>'pipeline_output (2)'!$J$2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(2)'!$J$3:$J$26</c:f>
              <c:numCache>
                <c:formatCode>General</c:formatCode>
                <c:ptCount val="24"/>
                <c:pt idx="0">
                  <c:v>4.78322567864162E-2</c:v>
                </c:pt>
                <c:pt idx="1">
                  <c:v>9.5663765486644903E-2</c:v>
                </c:pt>
                <c:pt idx="2">
                  <c:v>0.143485549856124</c:v>
                </c:pt>
                <c:pt idx="3">
                  <c:v>0.19131805575828301</c:v>
                </c:pt>
                <c:pt idx="4">
                  <c:v>0.239068743363754</c:v>
                </c:pt>
                <c:pt idx="5">
                  <c:v>0.28683652733923098</c:v>
                </c:pt>
                <c:pt idx="6">
                  <c:v>0.33460513119746099</c:v>
                </c:pt>
                <c:pt idx="7">
                  <c:v>0.38263970198023001</c:v>
                </c:pt>
                <c:pt idx="8">
                  <c:v>0.43013561519087001</c:v>
                </c:pt>
                <c:pt idx="9">
                  <c:v>0.47785546692915998</c:v>
                </c:pt>
                <c:pt idx="10">
                  <c:v>0.52598241477903795</c:v>
                </c:pt>
                <c:pt idx="11">
                  <c:v>0.525808337249418</c:v>
                </c:pt>
                <c:pt idx="12">
                  <c:v>0.52541990459446897</c:v>
                </c:pt>
                <c:pt idx="13">
                  <c:v>0.52545300437541498</c:v>
                </c:pt>
                <c:pt idx="14">
                  <c:v>0.52531235910024499</c:v>
                </c:pt>
                <c:pt idx="15">
                  <c:v>0.52615057302852097</c:v>
                </c:pt>
                <c:pt idx="16">
                  <c:v>0.52599673797450497</c:v>
                </c:pt>
                <c:pt idx="17">
                  <c:v>0.52510115664829504</c:v>
                </c:pt>
                <c:pt idx="18">
                  <c:v>0.52516277113019605</c:v>
                </c:pt>
                <c:pt idx="19">
                  <c:v>0.52570063270015499</c:v>
                </c:pt>
                <c:pt idx="20">
                  <c:v>0.52533341349285001</c:v>
                </c:pt>
                <c:pt idx="21">
                  <c:v>0.52529581754709398</c:v>
                </c:pt>
                <c:pt idx="22">
                  <c:v>0.52490889223252601</c:v>
                </c:pt>
                <c:pt idx="23">
                  <c:v>0.52514248183830503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8EB-B444-99E4-A6197333686A}"/>
            </c:ext>
          </c:extLst>
        </c:ser>
        <c:ser>
          <c:idx val="1"/>
          <c:order val="3"/>
          <c:tx>
            <c:strRef>
              <c:f>'pipeline_output (2)'!$I$2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(2)'!$I$3:$I$26</c:f>
              <c:numCache>
                <c:formatCode>General</c:formatCode>
                <c:ptCount val="24"/>
                <c:pt idx="0">
                  <c:v>1.48197849323421E-2</c:v>
                </c:pt>
                <c:pt idx="1">
                  <c:v>2.9636817326560701E-2</c:v>
                </c:pt>
                <c:pt idx="2">
                  <c:v>4.4454005445894701E-2</c:v>
                </c:pt>
                <c:pt idx="3">
                  <c:v>5.9279283353739103E-2</c:v>
                </c:pt>
                <c:pt idx="4">
                  <c:v>7.4078134934651998E-2</c:v>
                </c:pt>
                <c:pt idx="5">
                  <c:v>8.8875284544970207E-2</c:v>
                </c:pt>
                <c:pt idx="6">
                  <c:v>0.103666032997856</c:v>
                </c:pt>
                <c:pt idx="7">
                  <c:v>0.1185715901124</c:v>
                </c:pt>
                <c:pt idx="8">
                  <c:v>0.133263712122587</c:v>
                </c:pt>
                <c:pt idx="9">
                  <c:v>0.148059142713061</c:v>
                </c:pt>
                <c:pt idx="10">
                  <c:v>0.162957555736125</c:v>
                </c:pt>
                <c:pt idx="11">
                  <c:v>0.162938021665778</c:v>
                </c:pt>
                <c:pt idx="12">
                  <c:v>0.162799969835559</c:v>
                </c:pt>
                <c:pt idx="13">
                  <c:v>0.16279058214013201</c:v>
                </c:pt>
                <c:pt idx="14">
                  <c:v>0.16277469773713099</c:v>
                </c:pt>
                <c:pt idx="15">
                  <c:v>0.16301980659805301</c:v>
                </c:pt>
                <c:pt idx="16">
                  <c:v>0.16298071329286201</c:v>
                </c:pt>
                <c:pt idx="17">
                  <c:v>0.16270253495650899</c:v>
                </c:pt>
                <c:pt idx="18">
                  <c:v>0.16270181365181899</c:v>
                </c:pt>
                <c:pt idx="19">
                  <c:v>0.162862100335041</c:v>
                </c:pt>
                <c:pt idx="20">
                  <c:v>0.16275592925691301</c:v>
                </c:pt>
                <c:pt idx="21">
                  <c:v>0.16274799004891199</c:v>
                </c:pt>
                <c:pt idx="22">
                  <c:v>0.16264557158368201</c:v>
                </c:pt>
                <c:pt idx="23">
                  <c:v>0.16270325626759399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8EB-B444-99E4-A619733368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05206767761959"/>
          <c:y val="0.4989269162965001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(c) FLOAT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7890166666666665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(2)'!$M$2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(2)'!$M$3:$M$26</c:f>
              <c:numCache>
                <c:formatCode>General</c:formatCode>
                <c:ptCount val="24"/>
                <c:pt idx="0">
                  <c:v>0.44709293401326899</c:v>
                </c:pt>
                <c:pt idx="1">
                  <c:v>0.89417061773032702</c:v>
                </c:pt>
                <c:pt idx="2">
                  <c:v>1.3411056216563799</c:v>
                </c:pt>
                <c:pt idx="3">
                  <c:v>1.7883848080540301</c:v>
                </c:pt>
                <c:pt idx="4">
                  <c:v>2.2348303180508902</c:v>
                </c:pt>
                <c:pt idx="5">
                  <c:v>2.6814861359734001</c:v>
                </c:pt>
                <c:pt idx="6">
                  <c:v>3.1278101163335701</c:v>
                </c:pt>
                <c:pt idx="7">
                  <c:v>3.57666504239352</c:v>
                </c:pt>
                <c:pt idx="8">
                  <c:v>4.0206267110869103</c:v>
                </c:pt>
                <c:pt idx="9">
                  <c:v>4.4664403842338896</c:v>
                </c:pt>
                <c:pt idx="10">
                  <c:v>4.9156586485078204</c:v>
                </c:pt>
                <c:pt idx="11">
                  <c:v>4.9161920173177798</c:v>
                </c:pt>
                <c:pt idx="12">
                  <c:v>4.9122964819008699</c:v>
                </c:pt>
                <c:pt idx="13">
                  <c:v>4.9120334926948797</c:v>
                </c:pt>
                <c:pt idx="14">
                  <c:v>4.9123293575316902</c:v>
                </c:pt>
                <c:pt idx="15">
                  <c:v>4.9200409688818798</c:v>
                </c:pt>
                <c:pt idx="16">
                  <c:v>4.9187946727139398</c:v>
                </c:pt>
                <c:pt idx="17">
                  <c:v>4.9109752458487703</c:v>
                </c:pt>
                <c:pt idx="18">
                  <c:v>4.9116850753679397</c:v>
                </c:pt>
                <c:pt idx="19">
                  <c:v>4.9166332863999997</c:v>
                </c:pt>
                <c:pt idx="20">
                  <c:v>4.9106992564404104</c:v>
                </c:pt>
                <c:pt idx="21">
                  <c:v>4.9134671254334403</c:v>
                </c:pt>
                <c:pt idx="22">
                  <c:v>4.9107978205251701</c:v>
                </c:pt>
                <c:pt idx="23">
                  <c:v>4.9129146173967202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BA-0B4E-BD0E-FB4AC8023DFB}"/>
            </c:ext>
          </c:extLst>
        </c:ser>
        <c:ser>
          <c:idx val="3"/>
          <c:order val="1"/>
          <c:tx>
            <c:strRef>
              <c:f>'pipeline_output (2)'!$P$2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(2)'!$P$3:$P$26</c:f>
              <c:numCache>
                <c:formatCode>General</c:formatCode>
                <c:ptCount val="24"/>
                <c:pt idx="0">
                  <c:v>0.41766570273939702</c:v>
                </c:pt>
                <c:pt idx="1">
                  <c:v>0.83533045483203505</c:v>
                </c:pt>
                <c:pt idx="2">
                  <c:v>1.2528473990728199</c:v>
                </c:pt>
                <c:pt idx="3">
                  <c:v>1.6706723174900799</c:v>
                </c:pt>
                <c:pt idx="4">
                  <c:v>2.0874780303848999</c:v>
                </c:pt>
                <c:pt idx="5">
                  <c:v>2.5046687641185499</c:v>
                </c:pt>
                <c:pt idx="6">
                  <c:v>2.9220105255614999</c:v>
                </c:pt>
                <c:pt idx="7">
                  <c:v>3.3408731748170202</c:v>
                </c:pt>
                <c:pt idx="8">
                  <c:v>3.7553026791460802</c:v>
                </c:pt>
                <c:pt idx="9">
                  <c:v>4.1728911073462998</c:v>
                </c:pt>
                <c:pt idx="10">
                  <c:v>4.5924683846844898</c:v>
                </c:pt>
                <c:pt idx="11">
                  <c:v>4.5926522889328796</c:v>
                </c:pt>
                <c:pt idx="12">
                  <c:v>4.5893844374277002</c:v>
                </c:pt>
                <c:pt idx="13">
                  <c:v>4.5890458577477</c:v>
                </c:pt>
                <c:pt idx="14">
                  <c:v>4.5881738147686004</c:v>
                </c:pt>
                <c:pt idx="15">
                  <c:v>4.5955794975438096</c:v>
                </c:pt>
                <c:pt idx="16">
                  <c:v>4.5949868536371596</c:v>
                </c:pt>
                <c:pt idx="17">
                  <c:v>4.5873537084280596</c:v>
                </c:pt>
                <c:pt idx="18">
                  <c:v>4.5883975310278</c:v>
                </c:pt>
                <c:pt idx="19">
                  <c:v>4.5926522889328796</c:v>
                </c:pt>
                <c:pt idx="20">
                  <c:v>4.5880476254769302</c:v>
                </c:pt>
                <c:pt idx="21">
                  <c:v>4.5898321279344403</c:v>
                </c:pt>
                <c:pt idx="22">
                  <c:v>4.58732503868585</c:v>
                </c:pt>
                <c:pt idx="23">
                  <c:v>4.58899421439137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BA-0B4E-BD0E-FB4AC8023DFB}"/>
            </c:ext>
          </c:extLst>
        </c:ser>
        <c:ser>
          <c:idx val="2"/>
          <c:order val="2"/>
          <c:tx>
            <c:strRef>
              <c:f>'pipeline_output (2)'!$O$2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(2)'!$O$3:$O$26</c:f>
              <c:numCache>
                <c:formatCode>General</c:formatCode>
                <c:ptCount val="24"/>
                <c:pt idx="0">
                  <c:v>0.17352813791407701</c:v>
                </c:pt>
                <c:pt idx="1">
                  <c:v>0.34709238102443801</c:v>
                </c:pt>
                <c:pt idx="2">
                  <c:v>0.52051574801474398</c:v>
                </c:pt>
                <c:pt idx="3">
                  <c:v>0.69407842106357998</c:v>
                </c:pt>
                <c:pt idx="4">
                  <c:v>0.86731056909032</c:v>
                </c:pt>
                <c:pt idx="5">
                  <c:v>1.0406905391150401</c:v>
                </c:pt>
                <c:pt idx="6">
                  <c:v>1.21381427068932</c:v>
                </c:pt>
                <c:pt idx="7">
                  <c:v>1.38821722667937</c:v>
                </c:pt>
                <c:pt idx="8">
                  <c:v>1.5603411477598299</c:v>
                </c:pt>
                <c:pt idx="9">
                  <c:v>1.7335764423576501</c:v>
                </c:pt>
                <c:pt idx="10">
                  <c:v>1.9080679206829501</c:v>
                </c:pt>
                <c:pt idx="11">
                  <c:v>1.90801832105517</c:v>
                </c:pt>
                <c:pt idx="12">
                  <c:v>1.90654143462721</c:v>
                </c:pt>
                <c:pt idx="13">
                  <c:v>1.9063730761039499</c:v>
                </c:pt>
                <c:pt idx="14">
                  <c:v>1.9056801482996899</c:v>
                </c:pt>
                <c:pt idx="15">
                  <c:v>1.9093186831481199</c:v>
                </c:pt>
                <c:pt idx="16">
                  <c:v>1.9084350380905299</c:v>
                </c:pt>
                <c:pt idx="17">
                  <c:v>1.90529430698466</c:v>
                </c:pt>
                <c:pt idx="18">
                  <c:v>1.9053437650882299</c:v>
                </c:pt>
                <c:pt idx="19">
                  <c:v>1.9075422957977</c:v>
                </c:pt>
                <c:pt idx="20">
                  <c:v>1.9056801482996899</c:v>
                </c:pt>
                <c:pt idx="21">
                  <c:v>1.9060562465916999</c:v>
                </c:pt>
                <c:pt idx="22">
                  <c:v>1.9046417005729399</c:v>
                </c:pt>
                <c:pt idx="23">
                  <c:v>1.90584838445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5BA-0B4E-BD0E-FB4AC8023DFB}"/>
            </c:ext>
          </c:extLst>
        </c:ser>
        <c:ser>
          <c:idx val="1"/>
          <c:order val="3"/>
          <c:tx>
            <c:strRef>
              <c:f>'pipeline_output (2)'!$N$2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(2)'!$N$3:$N$26</c:f>
              <c:numCache>
                <c:formatCode>General</c:formatCode>
                <c:ptCount val="24"/>
                <c:pt idx="0">
                  <c:v>3.0772460863805199E-2</c:v>
                </c:pt>
                <c:pt idx="1">
                  <c:v>6.15470891875484E-2</c:v>
                </c:pt>
                <c:pt idx="2">
                  <c:v>9.2308868655364903E-2</c:v>
                </c:pt>
                <c:pt idx="3">
                  <c:v>0.12309417837509599</c:v>
                </c:pt>
                <c:pt idx="4">
                  <c:v>0.153811361874227</c:v>
                </c:pt>
                <c:pt idx="5">
                  <c:v>0.184573170118387</c:v>
                </c:pt>
                <c:pt idx="6">
                  <c:v>0.21528682297868801</c:v>
                </c:pt>
                <c:pt idx="7">
                  <c:v>0.24620074329491601</c:v>
                </c:pt>
                <c:pt idx="8">
                  <c:v>0.27673588803933102</c:v>
                </c:pt>
                <c:pt idx="9">
                  <c:v>0.30745392399973098</c:v>
                </c:pt>
                <c:pt idx="10">
                  <c:v>0.33839066894103498</c:v>
                </c:pt>
                <c:pt idx="11">
                  <c:v>0.338353231858537</c:v>
                </c:pt>
                <c:pt idx="12">
                  <c:v>0.33807583182873302</c:v>
                </c:pt>
                <c:pt idx="13">
                  <c:v>0.33805403314204602</c:v>
                </c:pt>
                <c:pt idx="14">
                  <c:v>0.33799799228225902</c:v>
                </c:pt>
                <c:pt idx="15">
                  <c:v>0.33852176399509198</c:v>
                </c:pt>
                <c:pt idx="16">
                  <c:v>0.33845932511320298</c:v>
                </c:pt>
                <c:pt idx="17">
                  <c:v>0.33788907711570998</c:v>
                </c:pt>
                <c:pt idx="18">
                  <c:v>0.33786108170310702</c:v>
                </c:pt>
                <c:pt idx="19">
                  <c:v>0.33820979974749499</c:v>
                </c:pt>
                <c:pt idx="20">
                  <c:v>0.33795130575711801</c:v>
                </c:pt>
                <c:pt idx="21">
                  <c:v>0.337957529881945</c:v>
                </c:pt>
                <c:pt idx="22">
                  <c:v>0.33774603817341797</c:v>
                </c:pt>
                <c:pt idx="23">
                  <c:v>0.33786730250499403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BA-0B4E-BD0E-FB4AC8023D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12011741347"/>
          <c:y val="0.30148991331028591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(</a:t>
            </a:r>
            <a:r>
              <a:rPr lang="en-US" sz="1400" b="1" dirty="0"/>
              <a:t>b) INT64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88588888888888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62161111111111"/>
          <c:y val="4.2501111111111094E-2"/>
          <c:w val="0.7849783333333333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(2)'!$W$2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(2)'!$W$3:$W$26</c:f>
              <c:numCache>
                <c:formatCode>General</c:formatCode>
                <c:ptCount val="24"/>
                <c:pt idx="0">
                  <c:v>4.53164481937708</c:v>
                </c:pt>
                <c:pt idx="1">
                  <c:v>9.0630434406817706</c:v>
                </c:pt>
                <c:pt idx="2">
                  <c:v>13.5935580890577</c:v>
                </c:pt>
                <c:pt idx="3">
                  <c:v>18.124251822294202</c:v>
                </c:pt>
                <c:pt idx="4">
                  <c:v>22.647849080822201</c:v>
                </c:pt>
                <c:pt idx="5">
                  <c:v>27.171818430852799</c:v>
                </c:pt>
                <c:pt idx="6">
                  <c:v>31.695722391591602</c:v>
                </c:pt>
                <c:pt idx="7">
                  <c:v>36.245281714483198</c:v>
                </c:pt>
                <c:pt idx="8">
                  <c:v>40.736675724154999</c:v>
                </c:pt>
                <c:pt idx="9">
                  <c:v>45.255984985436697</c:v>
                </c:pt>
                <c:pt idx="10">
                  <c:v>49.809868282652801</c:v>
                </c:pt>
                <c:pt idx="11">
                  <c:v>49.856422280697203</c:v>
                </c:pt>
                <c:pt idx="12">
                  <c:v>49.847551368560502</c:v>
                </c:pt>
                <c:pt idx="13">
                  <c:v>49.895803876356801</c:v>
                </c:pt>
                <c:pt idx="14">
                  <c:v>49.927503404442298</c:v>
                </c:pt>
                <c:pt idx="15">
                  <c:v>50.033346330131302</c:v>
                </c:pt>
                <c:pt idx="16">
                  <c:v>50.064264774691303</c:v>
                </c:pt>
                <c:pt idx="17">
                  <c:v>49.976795616223399</c:v>
                </c:pt>
                <c:pt idx="18">
                  <c:v>50.010778842943601</c:v>
                </c:pt>
                <c:pt idx="19">
                  <c:v>50.110132579636499</c:v>
                </c:pt>
                <c:pt idx="20">
                  <c:v>50.056412102960202</c:v>
                </c:pt>
                <c:pt idx="21">
                  <c:v>50.097956776708699</c:v>
                </c:pt>
                <c:pt idx="22">
                  <c:v>50.118754984540999</c:v>
                </c:pt>
                <c:pt idx="23">
                  <c:v>50.160608922535602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F-9248-85A7-98461A3038CA}"/>
            </c:ext>
          </c:extLst>
        </c:ser>
        <c:ser>
          <c:idx val="3"/>
          <c:order val="1"/>
          <c:tx>
            <c:strRef>
              <c:f>'pipeline_output (2)'!$Z$2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(2)'!$Z$3:$Z$26</c:f>
              <c:numCache>
                <c:formatCode>General</c:formatCode>
                <c:ptCount val="24"/>
                <c:pt idx="0">
                  <c:v>4.5319973672544203</c:v>
                </c:pt>
                <c:pt idx="1">
                  <c:v>9.0630210597020806</c:v>
                </c:pt>
                <c:pt idx="2">
                  <c:v>13.593155302048199</c:v>
                </c:pt>
                <c:pt idx="3">
                  <c:v>18.1258630737773</c:v>
                </c:pt>
                <c:pt idx="4">
                  <c:v>22.647569562292801</c:v>
                </c:pt>
                <c:pt idx="5">
                  <c:v>27.1730255218012</c:v>
                </c:pt>
                <c:pt idx="6">
                  <c:v>31.695174927239499</c:v>
                </c:pt>
                <c:pt idx="7">
                  <c:v>36.238839572245297</c:v>
                </c:pt>
                <c:pt idx="8">
                  <c:v>40.736449639644903</c:v>
                </c:pt>
                <c:pt idx="9">
                  <c:v>45.2517440957212</c:v>
                </c:pt>
                <c:pt idx="10">
                  <c:v>49.802771030383603</c:v>
                </c:pt>
                <c:pt idx="11">
                  <c:v>49.8506659856941</c:v>
                </c:pt>
                <c:pt idx="12">
                  <c:v>49.858792906225098</c:v>
                </c:pt>
                <c:pt idx="13">
                  <c:v>49.882918369066701</c:v>
                </c:pt>
                <c:pt idx="14">
                  <c:v>49.927435482335</c:v>
                </c:pt>
                <c:pt idx="15">
                  <c:v>50.037507515819001</c:v>
                </c:pt>
                <c:pt idx="16">
                  <c:v>50.054637057727597</c:v>
                </c:pt>
                <c:pt idx="17">
                  <c:v>49.979722212008397</c:v>
                </c:pt>
                <c:pt idx="18">
                  <c:v>50.023457764438199</c:v>
                </c:pt>
                <c:pt idx="19">
                  <c:v>50.1058224896341</c:v>
                </c:pt>
                <c:pt idx="20">
                  <c:v>50.020185169284197</c:v>
                </c:pt>
                <c:pt idx="21">
                  <c:v>50.104180745607003</c:v>
                </c:pt>
                <c:pt idx="22">
                  <c:v>50.120260788100097</c:v>
                </c:pt>
                <c:pt idx="23">
                  <c:v>50.166094156017202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F-9248-85A7-98461A3038CA}"/>
            </c:ext>
          </c:extLst>
        </c:ser>
        <c:ser>
          <c:idx val="2"/>
          <c:order val="2"/>
          <c:tx>
            <c:strRef>
              <c:f>'pipeline_output (2)'!$Y$2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(2)'!$Y$3:$Y$26</c:f>
              <c:numCache>
                <c:formatCode>General</c:formatCode>
                <c:ptCount val="24"/>
                <c:pt idx="0">
                  <c:v>0.23352099770934001</c:v>
                </c:pt>
                <c:pt idx="1">
                  <c:v>0.46703902367635702</c:v>
                </c:pt>
                <c:pt idx="2">
                  <c:v>0.70044221186089695</c:v>
                </c:pt>
                <c:pt idx="3">
                  <c:v>0.93403169076814196</c:v>
                </c:pt>
                <c:pt idx="4">
                  <c:v>1.16710000763222</c:v>
                </c:pt>
                <c:pt idx="5">
                  <c:v>1.40034722354709</c:v>
                </c:pt>
                <c:pt idx="6">
                  <c:v>1.63352858440009</c:v>
                </c:pt>
                <c:pt idx="7">
                  <c:v>1.8681204347051401</c:v>
                </c:pt>
                <c:pt idx="8">
                  <c:v>2.0997316703378401</c:v>
                </c:pt>
                <c:pt idx="9">
                  <c:v>2.33282015751234</c:v>
                </c:pt>
                <c:pt idx="10">
                  <c:v>2.5678094651703001</c:v>
                </c:pt>
                <c:pt idx="11">
                  <c:v>2.5673065084783699</c:v>
                </c:pt>
                <c:pt idx="12">
                  <c:v>2.5653504449150999</c:v>
                </c:pt>
                <c:pt idx="13">
                  <c:v>2.56572706935123</c:v>
                </c:pt>
                <c:pt idx="14">
                  <c:v>2.5649739310325499</c:v>
                </c:pt>
                <c:pt idx="15">
                  <c:v>2.56890587485913</c:v>
                </c:pt>
                <c:pt idx="16">
                  <c:v>2.5689418385703502</c:v>
                </c:pt>
                <c:pt idx="17">
                  <c:v>2.5642391509401001</c:v>
                </c:pt>
                <c:pt idx="18">
                  <c:v>2.56434665343739</c:v>
                </c:pt>
                <c:pt idx="19">
                  <c:v>2.5671808000895302</c:v>
                </c:pt>
                <c:pt idx="20">
                  <c:v>2.5646871374861901</c:v>
                </c:pt>
                <c:pt idx="21">
                  <c:v>2.5653683769047899</c:v>
                </c:pt>
                <c:pt idx="22">
                  <c:v>2.5637555012224902</c:v>
                </c:pt>
                <c:pt idx="23">
                  <c:v>2.5644900041227299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FF-9248-85A7-98461A3038CA}"/>
            </c:ext>
          </c:extLst>
        </c:ser>
        <c:ser>
          <c:idx val="1"/>
          <c:order val="3"/>
          <c:tx>
            <c:strRef>
              <c:f>'pipeline_output (2)'!$X$2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(2)'!$X$3:$X$26</c:f>
              <c:numCache>
                <c:formatCode>General</c:formatCode>
                <c:ptCount val="24"/>
                <c:pt idx="0">
                  <c:v>0.12701698282336399</c:v>
                </c:pt>
                <c:pt idx="1">
                  <c:v>0.25401726202423802</c:v>
                </c:pt>
                <c:pt idx="2">
                  <c:v>0.38092952626897197</c:v>
                </c:pt>
                <c:pt idx="3">
                  <c:v>0.50792554148501801</c:v>
                </c:pt>
                <c:pt idx="4">
                  <c:v>0.63489374658335196</c:v>
                </c:pt>
                <c:pt idx="5">
                  <c:v>0.76165745902217696</c:v>
                </c:pt>
                <c:pt idx="6">
                  <c:v>0.88826240173488702</c:v>
                </c:pt>
                <c:pt idx="7">
                  <c:v>1.01565710237336</c:v>
                </c:pt>
                <c:pt idx="8">
                  <c:v>1.1418771507333401</c:v>
                </c:pt>
                <c:pt idx="9">
                  <c:v>1.2691156688417899</c:v>
                </c:pt>
                <c:pt idx="10">
                  <c:v>1.3961175168237101</c:v>
                </c:pt>
                <c:pt idx="11">
                  <c:v>1.3979575434145799</c:v>
                </c:pt>
                <c:pt idx="12">
                  <c:v>1.3991140253898</c:v>
                </c:pt>
                <c:pt idx="13">
                  <c:v>1.39923137924723</c:v>
                </c:pt>
                <c:pt idx="14">
                  <c:v>1.40050219423774</c:v>
                </c:pt>
                <c:pt idx="15">
                  <c:v>1.40191989609794</c:v>
                </c:pt>
                <c:pt idx="16">
                  <c:v>1.40255745874511</c:v>
                </c:pt>
                <c:pt idx="17">
                  <c:v>1.4015130164476499</c:v>
                </c:pt>
                <c:pt idx="18">
                  <c:v>1.4016896588600101</c:v>
                </c:pt>
                <c:pt idx="19">
                  <c:v>1.4027665340350901</c:v>
                </c:pt>
                <c:pt idx="20">
                  <c:v>1.40200022920884</c:v>
                </c:pt>
                <c:pt idx="21">
                  <c:v>1.4029005894450299</c:v>
                </c:pt>
                <c:pt idx="22">
                  <c:v>1.4023966740034199</c:v>
                </c:pt>
                <c:pt idx="23">
                  <c:v>1.40311513140287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FF-9248-85A7-98461A303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4639205555555555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baseline="0"/>
              <a:t>(a)</a:t>
            </a:r>
            <a:r>
              <a:rPr lang="en-US" sz="1400" baseline="0"/>
              <a:t> </a:t>
            </a:r>
            <a:r>
              <a:rPr lang="en-US" sz="1400" b="1" baseline="0"/>
              <a:t>INT32</a:t>
            </a:r>
            <a:r>
              <a:rPr lang="en-US" sz="1400" baseline="0"/>
              <a:t> (1 DPU)</a:t>
            </a:r>
            <a:endParaRPr lang="en-US" sz="1400"/>
          </a:p>
        </c:rich>
      </c:tx>
      <c:layout>
        <c:manualLayout>
          <c:xMode val="edge"/>
          <c:yMode val="edge"/>
          <c:x val="0.1782755555555555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(2)'!$R$2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(2)'!$R$3:$R$26</c:f>
              <c:numCache>
                <c:formatCode>General</c:formatCode>
                <c:ptCount val="24"/>
                <c:pt idx="0">
                  <c:v>5.2846742235738597</c:v>
                </c:pt>
                <c:pt idx="1">
                  <c:v>10.5723322981903</c:v>
                </c:pt>
                <c:pt idx="2">
                  <c:v>15.8562830787842</c:v>
                </c:pt>
                <c:pt idx="3">
                  <c:v>21.142715588508</c:v>
                </c:pt>
                <c:pt idx="4">
                  <c:v>26.421240569026001</c:v>
                </c:pt>
                <c:pt idx="5">
                  <c:v>31.694353766170899</c:v>
                </c:pt>
                <c:pt idx="6">
                  <c:v>36.9717545086203</c:v>
                </c:pt>
                <c:pt idx="7">
                  <c:v>42.273984910441698</c:v>
                </c:pt>
                <c:pt idx="8">
                  <c:v>47.514571503292302</c:v>
                </c:pt>
                <c:pt idx="9">
                  <c:v>52.787604891534102</c:v>
                </c:pt>
                <c:pt idx="10">
                  <c:v>58.093588838481502</c:v>
                </c:pt>
                <c:pt idx="11">
                  <c:v>58.154528744374701</c:v>
                </c:pt>
                <c:pt idx="12">
                  <c:v>58.163929645724501</c:v>
                </c:pt>
                <c:pt idx="13">
                  <c:v>58.209594866158099</c:v>
                </c:pt>
                <c:pt idx="14">
                  <c:v>58.276885455454902</c:v>
                </c:pt>
                <c:pt idx="15">
                  <c:v>58.3888873863052</c:v>
                </c:pt>
                <c:pt idx="16">
                  <c:v>58.422069755965502</c:v>
                </c:pt>
                <c:pt idx="17">
                  <c:v>58.3891660727013</c:v>
                </c:pt>
                <c:pt idx="18">
                  <c:v>58.366136973752802</c:v>
                </c:pt>
                <c:pt idx="19">
                  <c:v>58.512979620990599</c:v>
                </c:pt>
                <c:pt idx="20">
                  <c:v>58.488174921909803</c:v>
                </c:pt>
                <c:pt idx="21">
                  <c:v>58.508781858849296</c:v>
                </c:pt>
                <c:pt idx="22">
                  <c:v>58.523523323993999</c:v>
                </c:pt>
                <c:pt idx="23">
                  <c:v>58.558166993761198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26-C54F-AD34-E6D519FE23B3}"/>
            </c:ext>
          </c:extLst>
        </c:ser>
        <c:ser>
          <c:idx val="3"/>
          <c:order val="1"/>
          <c:tx>
            <c:strRef>
              <c:f>'pipeline_output (2)'!$U$2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2225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(2)'!$U$3:$U$26</c:f>
              <c:numCache>
                <c:formatCode>General</c:formatCode>
                <c:ptCount val="24"/>
                <c:pt idx="0">
                  <c:v>5.2860595550511098</c:v>
                </c:pt>
                <c:pt idx="1">
                  <c:v>10.5721495650169</c:v>
                </c:pt>
                <c:pt idx="2">
                  <c:v>15.8553925380614</c:v>
                </c:pt>
                <c:pt idx="3">
                  <c:v>21.141741219302801</c:v>
                </c:pt>
                <c:pt idx="4">
                  <c:v>26.416676263964</c:v>
                </c:pt>
                <c:pt idx="5">
                  <c:v>31.696269874856402</c:v>
                </c:pt>
                <c:pt idx="6">
                  <c:v>36.970786154651996</c:v>
                </c:pt>
                <c:pt idx="7">
                  <c:v>42.2762249684369</c:v>
                </c:pt>
                <c:pt idx="8">
                  <c:v>47.511126876163502</c:v>
                </c:pt>
                <c:pt idx="9">
                  <c:v>52.778495229822703</c:v>
                </c:pt>
                <c:pt idx="10">
                  <c:v>58.102970046228798</c:v>
                </c:pt>
                <c:pt idx="11">
                  <c:v>58.166326440046099</c:v>
                </c:pt>
                <c:pt idx="12">
                  <c:v>58.173979066969501</c:v>
                </c:pt>
                <c:pt idx="13">
                  <c:v>58.224370679794298</c:v>
                </c:pt>
                <c:pt idx="14">
                  <c:v>58.263100408951203</c:v>
                </c:pt>
                <c:pt idx="15">
                  <c:v>58.367065214971099</c:v>
                </c:pt>
                <c:pt idx="16">
                  <c:v>58.421697755788799</c:v>
                </c:pt>
                <c:pt idx="17">
                  <c:v>58.376813530636497</c:v>
                </c:pt>
                <c:pt idx="18">
                  <c:v>58.368643292804101</c:v>
                </c:pt>
                <c:pt idx="19">
                  <c:v>58.4811849160631</c:v>
                </c:pt>
                <c:pt idx="20">
                  <c:v>58.481930437082802</c:v>
                </c:pt>
                <c:pt idx="21">
                  <c:v>58.519977229928202</c:v>
                </c:pt>
                <c:pt idx="22">
                  <c:v>58.511113874566703</c:v>
                </c:pt>
                <c:pt idx="23">
                  <c:v>58.516524867022902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26-C54F-AD34-E6D519FE23B3}"/>
            </c:ext>
          </c:extLst>
        </c:ser>
        <c:ser>
          <c:idx val="2"/>
          <c:order val="2"/>
          <c:tx>
            <c:strRef>
              <c:f>'pipeline_output (2)'!$T$2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(2)'!$T$3:$T$26</c:f>
              <c:numCache>
                <c:formatCode>General</c:formatCode>
                <c:ptCount val="24"/>
                <c:pt idx="0">
                  <c:v>0.93379403697502905</c:v>
                </c:pt>
                <c:pt idx="1">
                  <c:v>1.8677781679568</c:v>
                </c:pt>
                <c:pt idx="2">
                  <c:v>2.8014106224142399</c:v>
                </c:pt>
                <c:pt idx="3">
                  <c:v>3.7353966475215699</c:v>
                </c:pt>
                <c:pt idx="4">
                  <c:v>4.6671829794810096</c:v>
                </c:pt>
                <c:pt idx="5">
                  <c:v>5.6002734508520904</c:v>
                </c:pt>
                <c:pt idx="6">
                  <c:v>6.5320326279836696</c:v>
                </c:pt>
                <c:pt idx="7">
                  <c:v>7.4704207233045503</c:v>
                </c:pt>
                <c:pt idx="8">
                  <c:v>8.3964382784402307</c:v>
                </c:pt>
                <c:pt idx="9">
                  <c:v>9.3291102558757792</c:v>
                </c:pt>
                <c:pt idx="10">
                  <c:v>10.2673011663267</c:v>
                </c:pt>
                <c:pt idx="11">
                  <c:v>10.268852495712</c:v>
                </c:pt>
                <c:pt idx="12">
                  <c:v>10.2622195378386</c:v>
                </c:pt>
                <c:pt idx="13">
                  <c:v>10.263051776451</c:v>
                </c:pt>
                <c:pt idx="14">
                  <c:v>10.262678687277599</c:v>
                </c:pt>
                <c:pt idx="15">
                  <c:v>10.2795809758556</c:v>
                </c:pt>
                <c:pt idx="16">
                  <c:v>10.2798689112349</c:v>
                </c:pt>
                <c:pt idx="17">
                  <c:v>10.2635971094256</c:v>
                </c:pt>
                <c:pt idx="18">
                  <c:v>10.2660949008221</c:v>
                </c:pt>
                <c:pt idx="19">
                  <c:v>10.275206343162299</c:v>
                </c:pt>
                <c:pt idx="20">
                  <c:v>10.2639128550053</c:v>
                </c:pt>
                <c:pt idx="21">
                  <c:v>10.273307990751199</c:v>
                </c:pt>
                <c:pt idx="22">
                  <c:v>10.265319594088</c:v>
                </c:pt>
                <c:pt idx="23">
                  <c:v>10.268680102630301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26-C54F-AD34-E6D519FE23B3}"/>
            </c:ext>
          </c:extLst>
        </c:ser>
        <c:ser>
          <c:idx val="1"/>
          <c:order val="3"/>
          <c:tx>
            <c:strRef>
              <c:f>'pipeline_output (2)'!$S$2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 cap="flat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(2)'!$S$3:$S$26</c:f>
              <c:numCache>
                <c:formatCode>General</c:formatCode>
                <c:ptCount val="24"/>
                <c:pt idx="0">
                  <c:v>1.0240142859135799</c:v>
                </c:pt>
                <c:pt idx="1">
                  <c:v>2.0482857541509598</c:v>
                </c:pt>
                <c:pt idx="2">
                  <c:v>3.07186286326503</c:v>
                </c:pt>
                <c:pt idx="3">
                  <c:v>4.0959588575561101</c:v>
                </c:pt>
                <c:pt idx="4">
                  <c:v>5.11938578797744</c:v>
                </c:pt>
                <c:pt idx="5">
                  <c:v>6.1409192598132902</c:v>
                </c:pt>
                <c:pt idx="6">
                  <c:v>7.1632291774423598</c:v>
                </c:pt>
                <c:pt idx="7">
                  <c:v>8.1916891546526092</c:v>
                </c:pt>
                <c:pt idx="8">
                  <c:v>9.2088133228615892</c:v>
                </c:pt>
                <c:pt idx="9">
                  <c:v>10.231635409667801</c:v>
                </c:pt>
                <c:pt idx="10">
                  <c:v>11.258719333928401</c:v>
                </c:pt>
                <c:pt idx="11">
                  <c:v>11.261966938446101</c:v>
                </c:pt>
                <c:pt idx="12">
                  <c:v>11.2568545356951</c:v>
                </c:pt>
                <c:pt idx="13">
                  <c:v>11.2597901454255</c:v>
                </c:pt>
                <c:pt idx="14">
                  <c:v>11.261517690018101</c:v>
                </c:pt>
                <c:pt idx="15">
                  <c:v>11.2770548271422</c:v>
                </c:pt>
                <c:pt idx="16">
                  <c:v>11.278649026567701</c:v>
                </c:pt>
                <c:pt idx="17">
                  <c:v>11.2635223059736</c:v>
                </c:pt>
                <c:pt idx="18">
                  <c:v>11.2657351243829</c:v>
                </c:pt>
                <c:pt idx="19">
                  <c:v>11.274040942714599</c:v>
                </c:pt>
                <c:pt idx="20">
                  <c:v>11.2633840336856</c:v>
                </c:pt>
                <c:pt idx="21">
                  <c:v>11.2705786971636</c:v>
                </c:pt>
                <c:pt idx="22">
                  <c:v>11.2688829730069</c:v>
                </c:pt>
                <c:pt idx="23">
                  <c:v>11.2754610783226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26-C54F-AD34-E6D519FE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36161500000000002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(d) DOUBLE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470472222222226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268833333333333"/>
          <c:y val="4.2501111111111094E-2"/>
          <c:w val="0.7885061111111111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(2)'!$H$2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(2)'!$H$3:$H$26</c:f>
              <c:numCache>
                <c:formatCode>General</c:formatCode>
                <c:ptCount val="24"/>
                <c:pt idx="0">
                  <c:v>0.302342609526634</c:v>
                </c:pt>
                <c:pt idx="1">
                  <c:v>0.60468422275349198</c:v>
                </c:pt>
                <c:pt idx="2">
                  <c:v>0.90680819731269602</c:v>
                </c:pt>
                <c:pt idx="3">
                  <c:v>1.2092787853226401</c:v>
                </c:pt>
                <c:pt idx="4">
                  <c:v>1.51104084321475</c:v>
                </c:pt>
                <c:pt idx="5">
                  <c:v>1.81313255571529</c:v>
                </c:pt>
                <c:pt idx="6">
                  <c:v>2.1151245151660101</c:v>
                </c:pt>
                <c:pt idx="7">
                  <c:v>2.4186372653042301</c:v>
                </c:pt>
                <c:pt idx="8">
                  <c:v>2.7184900964430101</c:v>
                </c:pt>
                <c:pt idx="9">
                  <c:v>3.02009216589861</c:v>
                </c:pt>
                <c:pt idx="10">
                  <c:v>3.3242898550724602</c:v>
                </c:pt>
                <c:pt idx="11">
                  <c:v>3.3244404184972098</c:v>
                </c:pt>
                <c:pt idx="12">
                  <c:v>3.3214317389927102</c:v>
                </c:pt>
                <c:pt idx="13">
                  <c:v>3.3221232529509699</c:v>
                </c:pt>
                <c:pt idx="14">
                  <c:v>3.32068041983351</c:v>
                </c:pt>
                <c:pt idx="15">
                  <c:v>3.32667035287932</c:v>
                </c:pt>
                <c:pt idx="16">
                  <c:v>3.3257056899223398</c:v>
                </c:pt>
                <c:pt idx="17">
                  <c:v>3.3206503741370401</c:v>
                </c:pt>
                <c:pt idx="18">
                  <c:v>3.32041002813741</c:v>
                </c:pt>
                <c:pt idx="19">
                  <c:v>3.3239887691332299</c:v>
                </c:pt>
                <c:pt idx="20">
                  <c:v>3.3198393458045299</c:v>
                </c:pt>
                <c:pt idx="21">
                  <c:v>3.3216421692853499</c:v>
                </c:pt>
                <c:pt idx="22">
                  <c:v>3.3190887468007499</c:v>
                </c:pt>
                <c:pt idx="23">
                  <c:v>3.3210109583834799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EB-B444-99E4-A6197333686A}"/>
            </c:ext>
          </c:extLst>
        </c:ser>
        <c:ser>
          <c:idx val="3"/>
          <c:order val="1"/>
          <c:tx>
            <c:strRef>
              <c:f>'pipeline_output (2)'!$K$2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(2)'!$K$3:$K$26</c:f>
              <c:numCache>
                <c:formatCode>General</c:formatCode>
                <c:ptCount val="24"/>
                <c:pt idx="0">
                  <c:v>0.28328954071786899</c:v>
                </c:pt>
                <c:pt idx="1">
                  <c:v>0.56661931993626702</c:v>
                </c:pt>
                <c:pt idx="2">
                  <c:v>0.84982598325826897</c:v>
                </c:pt>
                <c:pt idx="3">
                  <c:v>1.1332106465756799</c:v>
                </c:pt>
                <c:pt idx="4">
                  <c:v>1.4158903094883499</c:v>
                </c:pt>
                <c:pt idx="5">
                  <c:v>1.6988691228411199</c:v>
                </c:pt>
                <c:pt idx="6">
                  <c:v>1.9817785169665401</c:v>
                </c:pt>
                <c:pt idx="7">
                  <c:v>2.26622536185348</c:v>
                </c:pt>
                <c:pt idx="8">
                  <c:v>2.5475784227295701</c:v>
                </c:pt>
                <c:pt idx="9">
                  <c:v>2.8298154844977601</c:v>
                </c:pt>
                <c:pt idx="10">
                  <c:v>3.11493464607027</c:v>
                </c:pt>
                <c:pt idx="11">
                  <c:v>3.1147231557863999</c:v>
                </c:pt>
                <c:pt idx="12">
                  <c:v>3.1119763931757198</c:v>
                </c:pt>
                <c:pt idx="13">
                  <c:v>3.11208194830744</c:v>
                </c:pt>
                <c:pt idx="14">
                  <c:v>3.11173892030761</c:v>
                </c:pt>
                <c:pt idx="15">
                  <c:v>3.1169981824667401</c:v>
                </c:pt>
                <c:pt idx="16">
                  <c:v>3.1162306510091602</c:v>
                </c:pt>
                <c:pt idx="17">
                  <c:v>3.11110583647692</c:v>
                </c:pt>
                <c:pt idx="18">
                  <c:v>3.1112904593160202</c:v>
                </c:pt>
                <c:pt idx="19">
                  <c:v>3.1144324035336299</c:v>
                </c:pt>
                <c:pt idx="20">
                  <c:v>3.11160700659623</c:v>
                </c:pt>
                <c:pt idx="21">
                  <c:v>3.1126362302492598</c:v>
                </c:pt>
                <c:pt idx="22">
                  <c:v>3.1102884843554</c:v>
                </c:pt>
                <c:pt idx="23">
                  <c:v>3.1117125366705598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EB-B444-99E4-A6197333686A}"/>
            </c:ext>
          </c:extLst>
        </c:ser>
        <c:ser>
          <c:idx val="2"/>
          <c:order val="2"/>
          <c:tx>
            <c:strRef>
              <c:f>'pipeline_output (2)'!$J$2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(2)'!$J$3:$J$26</c:f>
              <c:numCache>
                <c:formatCode>General</c:formatCode>
                <c:ptCount val="24"/>
                <c:pt idx="0">
                  <c:v>4.78322567864162E-2</c:v>
                </c:pt>
                <c:pt idx="1">
                  <c:v>9.5663765486644903E-2</c:v>
                </c:pt>
                <c:pt idx="2">
                  <c:v>0.143485549856124</c:v>
                </c:pt>
                <c:pt idx="3">
                  <c:v>0.19131805575828301</c:v>
                </c:pt>
                <c:pt idx="4">
                  <c:v>0.239068743363754</c:v>
                </c:pt>
                <c:pt idx="5">
                  <c:v>0.28683652733923098</c:v>
                </c:pt>
                <c:pt idx="6">
                  <c:v>0.33460513119746099</c:v>
                </c:pt>
                <c:pt idx="7">
                  <c:v>0.38263970198023001</c:v>
                </c:pt>
                <c:pt idx="8">
                  <c:v>0.43013561519087001</c:v>
                </c:pt>
                <c:pt idx="9">
                  <c:v>0.47785546692915998</c:v>
                </c:pt>
                <c:pt idx="10">
                  <c:v>0.52598241477903795</c:v>
                </c:pt>
                <c:pt idx="11">
                  <c:v>0.525808337249418</c:v>
                </c:pt>
                <c:pt idx="12">
                  <c:v>0.52541990459446897</c:v>
                </c:pt>
                <c:pt idx="13">
                  <c:v>0.52545300437541498</c:v>
                </c:pt>
                <c:pt idx="14">
                  <c:v>0.52531235910024499</c:v>
                </c:pt>
                <c:pt idx="15">
                  <c:v>0.52615057302852097</c:v>
                </c:pt>
                <c:pt idx="16">
                  <c:v>0.52599673797450497</c:v>
                </c:pt>
                <c:pt idx="17">
                  <c:v>0.52510115664829504</c:v>
                </c:pt>
                <c:pt idx="18">
                  <c:v>0.52516277113019605</c:v>
                </c:pt>
                <c:pt idx="19">
                  <c:v>0.52570063270015499</c:v>
                </c:pt>
                <c:pt idx="20">
                  <c:v>0.52533341349285001</c:v>
                </c:pt>
                <c:pt idx="21">
                  <c:v>0.52529581754709398</c:v>
                </c:pt>
                <c:pt idx="22">
                  <c:v>0.52490889223252601</c:v>
                </c:pt>
                <c:pt idx="23">
                  <c:v>0.52514248183830503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8EB-B444-99E4-A6197333686A}"/>
            </c:ext>
          </c:extLst>
        </c:ser>
        <c:ser>
          <c:idx val="1"/>
          <c:order val="3"/>
          <c:tx>
            <c:strRef>
              <c:f>'pipeline_output (2)'!$I$2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(2)'!$I$3:$I$26</c:f>
              <c:numCache>
                <c:formatCode>General</c:formatCode>
                <c:ptCount val="24"/>
                <c:pt idx="0">
                  <c:v>1.48197849323421E-2</c:v>
                </c:pt>
                <c:pt idx="1">
                  <c:v>2.9636817326560701E-2</c:v>
                </c:pt>
                <c:pt idx="2">
                  <c:v>4.4454005445894701E-2</c:v>
                </c:pt>
                <c:pt idx="3">
                  <c:v>5.9279283353739103E-2</c:v>
                </c:pt>
                <c:pt idx="4">
                  <c:v>7.4078134934651998E-2</c:v>
                </c:pt>
                <c:pt idx="5">
                  <c:v>8.8875284544970207E-2</c:v>
                </c:pt>
                <c:pt idx="6">
                  <c:v>0.103666032997856</c:v>
                </c:pt>
                <c:pt idx="7">
                  <c:v>0.1185715901124</c:v>
                </c:pt>
                <c:pt idx="8">
                  <c:v>0.133263712122587</c:v>
                </c:pt>
                <c:pt idx="9">
                  <c:v>0.148059142713061</c:v>
                </c:pt>
                <c:pt idx="10">
                  <c:v>0.162957555736125</c:v>
                </c:pt>
                <c:pt idx="11">
                  <c:v>0.162938021665778</c:v>
                </c:pt>
                <c:pt idx="12">
                  <c:v>0.162799969835559</c:v>
                </c:pt>
                <c:pt idx="13">
                  <c:v>0.16279058214013201</c:v>
                </c:pt>
                <c:pt idx="14">
                  <c:v>0.16277469773713099</c:v>
                </c:pt>
                <c:pt idx="15">
                  <c:v>0.16301980659805301</c:v>
                </c:pt>
                <c:pt idx="16">
                  <c:v>0.16298071329286201</c:v>
                </c:pt>
                <c:pt idx="17">
                  <c:v>0.16270253495650899</c:v>
                </c:pt>
                <c:pt idx="18">
                  <c:v>0.16270181365181899</c:v>
                </c:pt>
                <c:pt idx="19">
                  <c:v>0.162862100335041</c:v>
                </c:pt>
                <c:pt idx="20">
                  <c:v>0.16275592925691301</c:v>
                </c:pt>
                <c:pt idx="21">
                  <c:v>0.16274799004891199</c:v>
                </c:pt>
                <c:pt idx="22">
                  <c:v>0.16264557158368201</c:v>
                </c:pt>
                <c:pt idx="23">
                  <c:v>0.16270325626759399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8EB-B444-99E4-A619733368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05206767761959"/>
          <c:y val="0.4989269162965001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(c) FLOAT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7890166666666665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(2)'!$M$2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(2)'!$M$3:$M$26</c:f>
              <c:numCache>
                <c:formatCode>General</c:formatCode>
                <c:ptCount val="24"/>
                <c:pt idx="0">
                  <c:v>0.44709293401326899</c:v>
                </c:pt>
                <c:pt idx="1">
                  <c:v>0.89417061773032702</c:v>
                </c:pt>
                <c:pt idx="2">
                  <c:v>1.3411056216563799</c:v>
                </c:pt>
                <c:pt idx="3">
                  <c:v>1.7883848080540301</c:v>
                </c:pt>
                <c:pt idx="4">
                  <c:v>2.2348303180508902</c:v>
                </c:pt>
                <c:pt idx="5">
                  <c:v>2.6814861359734001</c:v>
                </c:pt>
                <c:pt idx="6">
                  <c:v>3.1278101163335701</c:v>
                </c:pt>
                <c:pt idx="7">
                  <c:v>3.57666504239352</c:v>
                </c:pt>
                <c:pt idx="8">
                  <c:v>4.0206267110869103</c:v>
                </c:pt>
                <c:pt idx="9">
                  <c:v>4.4664403842338896</c:v>
                </c:pt>
                <c:pt idx="10">
                  <c:v>4.9156586485078204</c:v>
                </c:pt>
                <c:pt idx="11">
                  <c:v>4.9161920173177798</c:v>
                </c:pt>
                <c:pt idx="12">
                  <c:v>4.9122964819008699</c:v>
                </c:pt>
                <c:pt idx="13">
                  <c:v>4.9120334926948797</c:v>
                </c:pt>
                <c:pt idx="14">
                  <c:v>4.9123293575316902</c:v>
                </c:pt>
                <c:pt idx="15">
                  <c:v>4.9200409688818798</c:v>
                </c:pt>
                <c:pt idx="16">
                  <c:v>4.9187946727139398</c:v>
                </c:pt>
                <c:pt idx="17">
                  <c:v>4.9109752458487703</c:v>
                </c:pt>
                <c:pt idx="18">
                  <c:v>4.9116850753679397</c:v>
                </c:pt>
                <c:pt idx="19">
                  <c:v>4.9166332863999997</c:v>
                </c:pt>
                <c:pt idx="20">
                  <c:v>4.9106992564404104</c:v>
                </c:pt>
                <c:pt idx="21">
                  <c:v>4.9134671254334403</c:v>
                </c:pt>
                <c:pt idx="22">
                  <c:v>4.9107978205251701</c:v>
                </c:pt>
                <c:pt idx="23">
                  <c:v>4.9129146173967202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BA-0B4E-BD0E-FB4AC8023DFB}"/>
            </c:ext>
          </c:extLst>
        </c:ser>
        <c:ser>
          <c:idx val="3"/>
          <c:order val="1"/>
          <c:tx>
            <c:strRef>
              <c:f>'pipeline_output (2)'!$P$2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(2)'!$P$3:$P$26</c:f>
              <c:numCache>
                <c:formatCode>General</c:formatCode>
                <c:ptCount val="24"/>
                <c:pt idx="0">
                  <c:v>0.41766570273939702</c:v>
                </c:pt>
                <c:pt idx="1">
                  <c:v>0.83533045483203505</c:v>
                </c:pt>
                <c:pt idx="2">
                  <c:v>1.2528473990728199</c:v>
                </c:pt>
                <c:pt idx="3">
                  <c:v>1.6706723174900799</c:v>
                </c:pt>
                <c:pt idx="4">
                  <c:v>2.0874780303848999</c:v>
                </c:pt>
                <c:pt idx="5">
                  <c:v>2.5046687641185499</c:v>
                </c:pt>
                <c:pt idx="6">
                  <c:v>2.9220105255614999</c:v>
                </c:pt>
                <c:pt idx="7">
                  <c:v>3.3408731748170202</c:v>
                </c:pt>
                <c:pt idx="8">
                  <c:v>3.7553026791460802</c:v>
                </c:pt>
                <c:pt idx="9">
                  <c:v>4.1728911073462998</c:v>
                </c:pt>
                <c:pt idx="10">
                  <c:v>4.5924683846844898</c:v>
                </c:pt>
                <c:pt idx="11">
                  <c:v>4.5926522889328796</c:v>
                </c:pt>
                <c:pt idx="12">
                  <c:v>4.5893844374277002</c:v>
                </c:pt>
                <c:pt idx="13">
                  <c:v>4.5890458577477</c:v>
                </c:pt>
                <c:pt idx="14">
                  <c:v>4.5881738147686004</c:v>
                </c:pt>
                <c:pt idx="15">
                  <c:v>4.5955794975438096</c:v>
                </c:pt>
                <c:pt idx="16">
                  <c:v>4.5949868536371596</c:v>
                </c:pt>
                <c:pt idx="17">
                  <c:v>4.5873537084280596</c:v>
                </c:pt>
                <c:pt idx="18">
                  <c:v>4.5883975310278</c:v>
                </c:pt>
                <c:pt idx="19">
                  <c:v>4.5926522889328796</c:v>
                </c:pt>
                <c:pt idx="20">
                  <c:v>4.5880476254769302</c:v>
                </c:pt>
                <c:pt idx="21">
                  <c:v>4.5898321279344403</c:v>
                </c:pt>
                <c:pt idx="22">
                  <c:v>4.58732503868585</c:v>
                </c:pt>
                <c:pt idx="23">
                  <c:v>4.58899421439137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BA-0B4E-BD0E-FB4AC8023DFB}"/>
            </c:ext>
          </c:extLst>
        </c:ser>
        <c:ser>
          <c:idx val="2"/>
          <c:order val="2"/>
          <c:tx>
            <c:strRef>
              <c:f>'pipeline_output (2)'!$O$2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(2)'!$O$3:$O$26</c:f>
              <c:numCache>
                <c:formatCode>General</c:formatCode>
                <c:ptCount val="24"/>
                <c:pt idx="0">
                  <c:v>0.17352813791407701</c:v>
                </c:pt>
                <c:pt idx="1">
                  <c:v>0.34709238102443801</c:v>
                </c:pt>
                <c:pt idx="2">
                  <c:v>0.52051574801474398</c:v>
                </c:pt>
                <c:pt idx="3">
                  <c:v>0.69407842106357998</c:v>
                </c:pt>
                <c:pt idx="4">
                  <c:v>0.86731056909032</c:v>
                </c:pt>
                <c:pt idx="5">
                  <c:v>1.0406905391150401</c:v>
                </c:pt>
                <c:pt idx="6">
                  <c:v>1.21381427068932</c:v>
                </c:pt>
                <c:pt idx="7">
                  <c:v>1.38821722667937</c:v>
                </c:pt>
                <c:pt idx="8">
                  <c:v>1.5603411477598299</c:v>
                </c:pt>
                <c:pt idx="9">
                  <c:v>1.7335764423576501</c:v>
                </c:pt>
                <c:pt idx="10">
                  <c:v>1.9080679206829501</c:v>
                </c:pt>
                <c:pt idx="11">
                  <c:v>1.90801832105517</c:v>
                </c:pt>
                <c:pt idx="12">
                  <c:v>1.90654143462721</c:v>
                </c:pt>
                <c:pt idx="13">
                  <c:v>1.9063730761039499</c:v>
                </c:pt>
                <c:pt idx="14">
                  <c:v>1.9056801482996899</c:v>
                </c:pt>
                <c:pt idx="15">
                  <c:v>1.9093186831481199</c:v>
                </c:pt>
                <c:pt idx="16">
                  <c:v>1.9084350380905299</c:v>
                </c:pt>
                <c:pt idx="17">
                  <c:v>1.90529430698466</c:v>
                </c:pt>
                <c:pt idx="18">
                  <c:v>1.9053437650882299</c:v>
                </c:pt>
                <c:pt idx="19">
                  <c:v>1.9075422957977</c:v>
                </c:pt>
                <c:pt idx="20">
                  <c:v>1.9056801482996899</c:v>
                </c:pt>
                <c:pt idx="21">
                  <c:v>1.9060562465916999</c:v>
                </c:pt>
                <c:pt idx="22">
                  <c:v>1.9046417005729399</c:v>
                </c:pt>
                <c:pt idx="23">
                  <c:v>1.90584838445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5BA-0B4E-BD0E-FB4AC8023DFB}"/>
            </c:ext>
          </c:extLst>
        </c:ser>
        <c:ser>
          <c:idx val="1"/>
          <c:order val="3"/>
          <c:tx>
            <c:strRef>
              <c:f>'pipeline_output (2)'!$N$2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(2)'!$N$3:$N$26</c:f>
              <c:numCache>
                <c:formatCode>General</c:formatCode>
                <c:ptCount val="24"/>
                <c:pt idx="0">
                  <c:v>3.0772460863805199E-2</c:v>
                </c:pt>
                <c:pt idx="1">
                  <c:v>6.15470891875484E-2</c:v>
                </c:pt>
                <c:pt idx="2">
                  <c:v>9.2308868655364903E-2</c:v>
                </c:pt>
                <c:pt idx="3">
                  <c:v>0.12309417837509599</c:v>
                </c:pt>
                <c:pt idx="4">
                  <c:v>0.153811361874227</c:v>
                </c:pt>
                <c:pt idx="5">
                  <c:v>0.184573170118387</c:v>
                </c:pt>
                <c:pt idx="6">
                  <c:v>0.21528682297868801</c:v>
                </c:pt>
                <c:pt idx="7">
                  <c:v>0.24620074329491601</c:v>
                </c:pt>
                <c:pt idx="8">
                  <c:v>0.27673588803933102</c:v>
                </c:pt>
                <c:pt idx="9">
                  <c:v>0.30745392399973098</c:v>
                </c:pt>
                <c:pt idx="10">
                  <c:v>0.33839066894103498</c:v>
                </c:pt>
                <c:pt idx="11">
                  <c:v>0.338353231858537</c:v>
                </c:pt>
                <c:pt idx="12">
                  <c:v>0.33807583182873302</c:v>
                </c:pt>
                <c:pt idx="13">
                  <c:v>0.33805403314204602</c:v>
                </c:pt>
                <c:pt idx="14">
                  <c:v>0.33799799228225902</c:v>
                </c:pt>
                <c:pt idx="15">
                  <c:v>0.33852176399509198</c:v>
                </c:pt>
                <c:pt idx="16">
                  <c:v>0.33845932511320298</c:v>
                </c:pt>
                <c:pt idx="17">
                  <c:v>0.33788907711570998</c:v>
                </c:pt>
                <c:pt idx="18">
                  <c:v>0.33786108170310702</c:v>
                </c:pt>
                <c:pt idx="19">
                  <c:v>0.33820979974749499</c:v>
                </c:pt>
                <c:pt idx="20">
                  <c:v>0.33795130575711801</c:v>
                </c:pt>
                <c:pt idx="21">
                  <c:v>0.337957529881945</c:v>
                </c:pt>
                <c:pt idx="22">
                  <c:v>0.33774603817341797</c:v>
                </c:pt>
                <c:pt idx="23">
                  <c:v>0.33786730250499403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BA-0B4E-BD0E-FB4AC8023D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12011741347"/>
          <c:y val="0.30148991331028591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(</a:t>
            </a:r>
            <a:r>
              <a:rPr lang="en-US" sz="1400" b="1" dirty="0"/>
              <a:t>b) INT64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88588888888888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62161111111111"/>
          <c:y val="4.2501111111111094E-2"/>
          <c:w val="0.7849783333333333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(2)'!$W$2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(2)'!$W$3:$W$26</c:f>
              <c:numCache>
                <c:formatCode>General</c:formatCode>
                <c:ptCount val="24"/>
                <c:pt idx="0">
                  <c:v>4.53164481937708</c:v>
                </c:pt>
                <c:pt idx="1">
                  <c:v>9.0630434406817706</c:v>
                </c:pt>
                <c:pt idx="2">
                  <c:v>13.5935580890577</c:v>
                </c:pt>
                <c:pt idx="3">
                  <c:v>18.124251822294202</c:v>
                </c:pt>
                <c:pt idx="4">
                  <c:v>22.647849080822201</c:v>
                </c:pt>
                <c:pt idx="5">
                  <c:v>27.171818430852799</c:v>
                </c:pt>
                <c:pt idx="6">
                  <c:v>31.695722391591602</c:v>
                </c:pt>
                <c:pt idx="7">
                  <c:v>36.245281714483198</c:v>
                </c:pt>
                <c:pt idx="8">
                  <c:v>40.736675724154999</c:v>
                </c:pt>
                <c:pt idx="9">
                  <c:v>45.255984985436697</c:v>
                </c:pt>
                <c:pt idx="10">
                  <c:v>49.809868282652801</c:v>
                </c:pt>
                <c:pt idx="11">
                  <c:v>49.856422280697203</c:v>
                </c:pt>
                <c:pt idx="12">
                  <c:v>49.847551368560502</c:v>
                </c:pt>
                <c:pt idx="13">
                  <c:v>49.895803876356801</c:v>
                </c:pt>
                <c:pt idx="14">
                  <c:v>49.927503404442298</c:v>
                </c:pt>
                <c:pt idx="15">
                  <c:v>50.033346330131302</c:v>
                </c:pt>
                <c:pt idx="16">
                  <c:v>50.064264774691303</c:v>
                </c:pt>
                <c:pt idx="17">
                  <c:v>49.976795616223399</c:v>
                </c:pt>
                <c:pt idx="18">
                  <c:v>50.010778842943601</c:v>
                </c:pt>
                <c:pt idx="19">
                  <c:v>50.110132579636499</c:v>
                </c:pt>
                <c:pt idx="20">
                  <c:v>50.056412102960202</c:v>
                </c:pt>
                <c:pt idx="21">
                  <c:v>50.097956776708699</c:v>
                </c:pt>
                <c:pt idx="22">
                  <c:v>50.118754984540999</c:v>
                </c:pt>
                <c:pt idx="23">
                  <c:v>50.160608922535602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F-9248-85A7-98461A3038CA}"/>
            </c:ext>
          </c:extLst>
        </c:ser>
        <c:ser>
          <c:idx val="3"/>
          <c:order val="1"/>
          <c:tx>
            <c:strRef>
              <c:f>'pipeline_output (2)'!$Z$2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(2)'!$Z$3:$Z$26</c:f>
              <c:numCache>
                <c:formatCode>General</c:formatCode>
                <c:ptCount val="24"/>
                <c:pt idx="0">
                  <c:v>4.5319973672544203</c:v>
                </c:pt>
                <c:pt idx="1">
                  <c:v>9.0630210597020806</c:v>
                </c:pt>
                <c:pt idx="2">
                  <c:v>13.593155302048199</c:v>
                </c:pt>
                <c:pt idx="3">
                  <c:v>18.1258630737773</c:v>
                </c:pt>
                <c:pt idx="4">
                  <c:v>22.647569562292801</c:v>
                </c:pt>
                <c:pt idx="5">
                  <c:v>27.1730255218012</c:v>
                </c:pt>
                <c:pt idx="6">
                  <c:v>31.695174927239499</c:v>
                </c:pt>
                <c:pt idx="7">
                  <c:v>36.238839572245297</c:v>
                </c:pt>
                <c:pt idx="8">
                  <c:v>40.736449639644903</c:v>
                </c:pt>
                <c:pt idx="9">
                  <c:v>45.2517440957212</c:v>
                </c:pt>
                <c:pt idx="10">
                  <c:v>49.802771030383603</c:v>
                </c:pt>
                <c:pt idx="11">
                  <c:v>49.8506659856941</c:v>
                </c:pt>
                <c:pt idx="12">
                  <c:v>49.858792906225098</c:v>
                </c:pt>
                <c:pt idx="13">
                  <c:v>49.882918369066701</c:v>
                </c:pt>
                <c:pt idx="14">
                  <c:v>49.927435482335</c:v>
                </c:pt>
                <c:pt idx="15">
                  <c:v>50.037507515819001</c:v>
                </c:pt>
                <c:pt idx="16">
                  <c:v>50.054637057727597</c:v>
                </c:pt>
                <c:pt idx="17">
                  <c:v>49.979722212008397</c:v>
                </c:pt>
                <c:pt idx="18">
                  <c:v>50.023457764438199</c:v>
                </c:pt>
                <c:pt idx="19">
                  <c:v>50.1058224896341</c:v>
                </c:pt>
                <c:pt idx="20">
                  <c:v>50.020185169284197</c:v>
                </c:pt>
                <c:pt idx="21">
                  <c:v>50.104180745607003</c:v>
                </c:pt>
                <c:pt idx="22">
                  <c:v>50.120260788100097</c:v>
                </c:pt>
                <c:pt idx="23">
                  <c:v>50.166094156017202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F-9248-85A7-98461A3038CA}"/>
            </c:ext>
          </c:extLst>
        </c:ser>
        <c:ser>
          <c:idx val="2"/>
          <c:order val="2"/>
          <c:tx>
            <c:strRef>
              <c:f>'pipeline_output (2)'!$Y$2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(2)'!$Y$3:$Y$26</c:f>
              <c:numCache>
                <c:formatCode>General</c:formatCode>
                <c:ptCount val="24"/>
                <c:pt idx="0">
                  <c:v>0.23352099770934001</c:v>
                </c:pt>
                <c:pt idx="1">
                  <c:v>0.46703902367635702</c:v>
                </c:pt>
                <c:pt idx="2">
                  <c:v>0.70044221186089695</c:v>
                </c:pt>
                <c:pt idx="3">
                  <c:v>0.93403169076814196</c:v>
                </c:pt>
                <c:pt idx="4">
                  <c:v>1.16710000763222</c:v>
                </c:pt>
                <c:pt idx="5">
                  <c:v>1.40034722354709</c:v>
                </c:pt>
                <c:pt idx="6">
                  <c:v>1.63352858440009</c:v>
                </c:pt>
                <c:pt idx="7">
                  <c:v>1.8681204347051401</c:v>
                </c:pt>
                <c:pt idx="8">
                  <c:v>2.0997316703378401</c:v>
                </c:pt>
                <c:pt idx="9">
                  <c:v>2.33282015751234</c:v>
                </c:pt>
                <c:pt idx="10">
                  <c:v>2.5678094651703001</c:v>
                </c:pt>
                <c:pt idx="11">
                  <c:v>2.5673065084783699</c:v>
                </c:pt>
                <c:pt idx="12">
                  <c:v>2.5653504449150999</c:v>
                </c:pt>
                <c:pt idx="13">
                  <c:v>2.56572706935123</c:v>
                </c:pt>
                <c:pt idx="14">
                  <c:v>2.5649739310325499</c:v>
                </c:pt>
                <c:pt idx="15">
                  <c:v>2.56890587485913</c:v>
                </c:pt>
                <c:pt idx="16">
                  <c:v>2.5689418385703502</c:v>
                </c:pt>
                <c:pt idx="17">
                  <c:v>2.5642391509401001</c:v>
                </c:pt>
                <c:pt idx="18">
                  <c:v>2.56434665343739</c:v>
                </c:pt>
                <c:pt idx="19">
                  <c:v>2.5671808000895302</c:v>
                </c:pt>
                <c:pt idx="20">
                  <c:v>2.5646871374861901</c:v>
                </c:pt>
                <c:pt idx="21">
                  <c:v>2.5653683769047899</c:v>
                </c:pt>
                <c:pt idx="22">
                  <c:v>2.5637555012224902</c:v>
                </c:pt>
                <c:pt idx="23">
                  <c:v>2.5644900041227299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FF-9248-85A7-98461A3038CA}"/>
            </c:ext>
          </c:extLst>
        </c:ser>
        <c:ser>
          <c:idx val="1"/>
          <c:order val="3"/>
          <c:tx>
            <c:strRef>
              <c:f>'pipeline_output (2)'!$X$2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(2)'!$X$3:$X$26</c:f>
              <c:numCache>
                <c:formatCode>General</c:formatCode>
                <c:ptCount val="24"/>
                <c:pt idx="0">
                  <c:v>0.12701698282336399</c:v>
                </c:pt>
                <c:pt idx="1">
                  <c:v>0.25401726202423802</c:v>
                </c:pt>
                <c:pt idx="2">
                  <c:v>0.38092952626897197</c:v>
                </c:pt>
                <c:pt idx="3">
                  <c:v>0.50792554148501801</c:v>
                </c:pt>
                <c:pt idx="4">
                  <c:v>0.63489374658335196</c:v>
                </c:pt>
                <c:pt idx="5">
                  <c:v>0.76165745902217696</c:v>
                </c:pt>
                <c:pt idx="6">
                  <c:v>0.88826240173488702</c:v>
                </c:pt>
                <c:pt idx="7">
                  <c:v>1.01565710237336</c:v>
                </c:pt>
                <c:pt idx="8">
                  <c:v>1.1418771507333401</c:v>
                </c:pt>
                <c:pt idx="9">
                  <c:v>1.2691156688417899</c:v>
                </c:pt>
                <c:pt idx="10">
                  <c:v>1.3961175168237101</c:v>
                </c:pt>
                <c:pt idx="11">
                  <c:v>1.3979575434145799</c:v>
                </c:pt>
                <c:pt idx="12">
                  <c:v>1.3991140253898</c:v>
                </c:pt>
                <c:pt idx="13">
                  <c:v>1.39923137924723</c:v>
                </c:pt>
                <c:pt idx="14">
                  <c:v>1.40050219423774</c:v>
                </c:pt>
                <c:pt idx="15">
                  <c:v>1.40191989609794</c:v>
                </c:pt>
                <c:pt idx="16">
                  <c:v>1.40255745874511</c:v>
                </c:pt>
                <c:pt idx="17">
                  <c:v>1.4015130164476499</c:v>
                </c:pt>
                <c:pt idx="18">
                  <c:v>1.4016896588600101</c:v>
                </c:pt>
                <c:pt idx="19">
                  <c:v>1.4027665340350901</c:v>
                </c:pt>
                <c:pt idx="20">
                  <c:v>1.40200022920884</c:v>
                </c:pt>
                <c:pt idx="21">
                  <c:v>1.4029005894450299</c:v>
                </c:pt>
                <c:pt idx="22">
                  <c:v>1.4023966740034199</c:v>
                </c:pt>
                <c:pt idx="23">
                  <c:v>1.40311513140287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FF-9248-85A7-98461A303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4639205555555555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baseline="0"/>
              <a:t>(a)</a:t>
            </a:r>
            <a:r>
              <a:rPr lang="en-US" sz="1400" baseline="0"/>
              <a:t> </a:t>
            </a:r>
            <a:r>
              <a:rPr lang="en-US" sz="1400" b="1" baseline="0"/>
              <a:t>INT32</a:t>
            </a:r>
            <a:r>
              <a:rPr lang="en-US" sz="1400" baseline="0"/>
              <a:t> (1 DPU)</a:t>
            </a:r>
            <a:endParaRPr lang="en-US" sz="1400"/>
          </a:p>
        </c:rich>
      </c:tx>
      <c:layout>
        <c:manualLayout>
          <c:xMode val="edge"/>
          <c:yMode val="edge"/>
          <c:x val="0.1782755555555555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(2)'!$R$2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(2)'!$R$3:$R$26</c:f>
              <c:numCache>
                <c:formatCode>General</c:formatCode>
                <c:ptCount val="24"/>
                <c:pt idx="0">
                  <c:v>5.2846742235738597</c:v>
                </c:pt>
                <c:pt idx="1">
                  <c:v>10.5723322981903</c:v>
                </c:pt>
                <c:pt idx="2">
                  <c:v>15.8562830787842</c:v>
                </c:pt>
                <c:pt idx="3">
                  <c:v>21.142715588508</c:v>
                </c:pt>
                <c:pt idx="4">
                  <c:v>26.421240569026001</c:v>
                </c:pt>
                <c:pt idx="5">
                  <c:v>31.694353766170899</c:v>
                </c:pt>
                <c:pt idx="6">
                  <c:v>36.9717545086203</c:v>
                </c:pt>
                <c:pt idx="7">
                  <c:v>42.273984910441698</c:v>
                </c:pt>
                <c:pt idx="8">
                  <c:v>47.514571503292302</c:v>
                </c:pt>
                <c:pt idx="9">
                  <c:v>52.787604891534102</c:v>
                </c:pt>
                <c:pt idx="10">
                  <c:v>58.093588838481502</c:v>
                </c:pt>
                <c:pt idx="11">
                  <c:v>58.154528744374701</c:v>
                </c:pt>
                <c:pt idx="12">
                  <c:v>58.163929645724501</c:v>
                </c:pt>
                <c:pt idx="13">
                  <c:v>58.209594866158099</c:v>
                </c:pt>
                <c:pt idx="14">
                  <c:v>58.276885455454902</c:v>
                </c:pt>
                <c:pt idx="15">
                  <c:v>58.3888873863052</c:v>
                </c:pt>
                <c:pt idx="16">
                  <c:v>58.422069755965502</c:v>
                </c:pt>
                <c:pt idx="17">
                  <c:v>58.3891660727013</c:v>
                </c:pt>
                <c:pt idx="18">
                  <c:v>58.366136973752802</c:v>
                </c:pt>
                <c:pt idx="19">
                  <c:v>58.512979620990599</c:v>
                </c:pt>
                <c:pt idx="20">
                  <c:v>58.488174921909803</c:v>
                </c:pt>
                <c:pt idx="21">
                  <c:v>58.508781858849296</c:v>
                </c:pt>
                <c:pt idx="22">
                  <c:v>58.523523323993999</c:v>
                </c:pt>
                <c:pt idx="23">
                  <c:v>58.558166993761198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26-C54F-AD34-E6D519FE23B3}"/>
            </c:ext>
          </c:extLst>
        </c:ser>
        <c:ser>
          <c:idx val="3"/>
          <c:order val="1"/>
          <c:tx>
            <c:strRef>
              <c:f>'pipeline_output (2)'!$U$2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2225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(2)'!$U$3:$U$26</c:f>
              <c:numCache>
                <c:formatCode>General</c:formatCode>
                <c:ptCount val="24"/>
                <c:pt idx="0">
                  <c:v>5.2860595550511098</c:v>
                </c:pt>
                <c:pt idx="1">
                  <c:v>10.5721495650169</c:v>
                </c:pt>
                <c:pt idx="2">
                  <c:v>15.8553925380614</c:v>
                </c:pt>
                <c:pt idx="3">
                  <c:v>21.141741219302801</c:v>
                </c:pt>
                <c:pt idx="4">
                  <c:v>26.416676263964</c:v>
                </c:pt>
                <c:pt idx="5">
                  <c:v>31.696269874856402</c:v>
                </c:pt>
                <c:pt idx="6">
                  <c:v>36.970786154651996</c:v>
                </c:pt>
                <c:pt idx="7">
                  <c:v>42.2762249684369</c:v>
                </c:pt>
                <c:pt idx="8">
                  <c:v>47.511126876163502</c:v>
                </c:pt>
                <c:pt idx="9">
                  <c:v>52.778495229822703</c:v>
                </c:pt>
                <c:pt idx="10">
                  <c:v>58.102970046228798</c:v>
                </c:pt>
                <c:pt idx="11">
                  <c:v>58.166326440046099</c:v>
                </c:pt>
                <c:pt idx="12">
                  <c:v>58.173979066969501</c:v>
                </c:pt>
                <c:pt idx="13">
                  <c:v>58.224370679794298</c:v>
                </c:pt>
                <c:pt idx="14">
                  <c:v>58.263100408951203</c:v>
                </c:pt>
                <c:pt idx="15">
                  <c:v>58.367065214971099</c:v>
                </c:pt>
                <c:pt idx="16">
                  <c:v>58.421697755788799</c:v>
                </c:pt>
                <c:pt idx="17">
                  <c:v>58.376813530636497</c:v>
                </c:pt>
                <c:pt idx="18">
                  <c:v>58.368643292804101</c:v>
                </c:pt>
                <c:pt idx="19">
                  <c:v>58.4811849160631</c:v>
                </c:pt>
                <c:pt idx="20">
                  <c:v>58.481930437082802</c:v>
                </c:pt>
                <c:pt idx="21">
                  <c:v>58.519977229928202</c:v>
                </c:pt>
                <c:pt idx="22">
                  <c:v>58.511113874566703</c:v>
                </c:pt>
                <c:pt idx="23">
                  <c:v>58.516524867022902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26-C54F-AD34-E6D519FE23B3}"/>
            </c:ext>
          </c:extLst>
        </c:ser>
        <c:ser>
          <c:idx val="2"/>
          <c:order val="2"/>
          <c:tx>
            <c:strRef>
              <c:f>'pipeline_output (2)'!$T$2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(2)'!$T$3:$T$26</c:f>
              <c:numCache>
                <c:formatCode>General</c:formatCode>
                <c:ptCount val="24"/>
                <c:pt idx="0">
                  <c:v>0.93379403697502905</c:v>
                </c:pt>
                <c:pt idx="1">
                  <c:v>1.8677781679568</c:v>
                </c:pt>
                <c:pt idx="2">
                  <c:v>2.8014106224142399</c:v>
                </c:pt>
                <c:pt idx="3">
                  <c:v>3.7353966475215699</c:v>
                </c:pt>
                <c:pt idx="4">
                  <c:v>4.6671829794810096</c:v>
                </c:pt>
                <c:pt idx="5">
                  <c:v>5.6002734508520904</c:v>
                </c:pt>
                <c:pt idx="6">
                  <c:v>6.5320326279836696</c:v>
                </c:pt>
                <c:pt idx="7">
                  <c:v>7.4704207233045503</c:v>
                </c:pt>
                <c:pt idx="8">
                  <c:v>8.3964382784402307</c:v>
                </c:pt>
                <c:pt idx="9">
                  <c:v>9.3291102558757792</c:v>
                </c:pt>
                <c:pt idx="10">
                  <c:v>10.2673011663267</c:v>
                </c:pt>
                <c:pt idx="11">
                  <c:v>10.268852495712</c:v>
                </c:pt>
                <c:pt idx="12">
                  <c:v>10.2622195378386</c:v>
                </c:pt>
                <c:pt idx="13">
                  <c:v>10.263051776451</c:v>
                </c:pt>
                <c:pt idx="14">
                  <c:v>10.262678687277599</c:v>
                </c:pt>
                <c:pt idx="15">
                  <c:v>10.2795809758556</c:v>
                </c:pt>
                <c:pt idx="16">
                  <c:v>10.2798689112349</c:v>
                </c:pt>
                <c:pt idx="17">
                  <c:v>10.2635971094256</c:v>
                </c:pt>
                <c:pt idx="18">
                  <c:v>10.2660949008221</c:v>
                </c:pt>
                <c:pt idx="19">
                  <c:v>10.275206343162299</c:v>
                </c:pt>
                <c:pt idx="20">
                  <c:v>10.2639128550053</c:v>
                </c:pt>
                <c:pt idx="21">
                  <c:v>10.273307990751199</c:v>
                </c:pt>
                <c:pt idx="22">
                  <c:v>10.265319594088</c:v>
                </c:pt>
                <c:pt idx="23">
                  <c:v>10.268680102630301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26-C54F-AD34-E6D519FE23B3}"/>
            </c:ext>
          </c:extLst>
        </c:ser>
        <c:ser>
          <c:idx val="1"/>
          <c:order val="3"/>
          <c:tx>
            <c:strRef>
              <c:f>'pipeline_output (2)'!$S$2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 cap="flat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(2)'!$S$3:$S$26</c:f>
              <c:numCache>
                <c:formatCode>General</c:formatCode>
                <c:ptCount val="24"/>
                <c:pt idx="0">
                  <c:v>1.0240142859135799</c:v>
                </c:pt>
                <c:pt idx="1">
                  <c:v>2.0482857541509598</c:v>
                </c:pt>
                <c:pt idx="2">
                  <c:v>3.07186286326503</c:v>
                </c:pt>
                <c:pt idx="3">
                  <c:v>4.0959588575561101</c:v>
                </c:pt>
                <c:pt idx="4">
                  <c:v>5.11938578797744</c:v>
                </c:pt>
                <c:pt idx="5">
                  <c:v>6.1409192598132902</c:v>
                </c:pt>
                <c:pt idx="6">
                  <c:v>7.1632291774423598</c:v>
                </c:pt>
                <c:pt idx="7">
                  <c:v>8.1916891546526092</c:v>
                </c:pt>
                <c:pt idx="8">
                  <c:v>9.2088133228615892</c:v>
                </c:pt>
                <c:pt idx="9">
                  <c:v>10.231635409667801</c:v>
                </c:pt>
                <c:pt idx="10">
                  <c:v>11.258719333928401</c:v>
                </c:pt>
                <c:pt idx="11">
                  <c:v>11.261966938446101</c:v>
                </c:pt>
                <c:pt idx="12">
                  <c:v>11.2568545356951</c:v>
                </c:pt>
                <c:pt idx="13">
                  <c:v>11.2597901454255</c:v>
                </c:pt>
                <c:pt idx="14">
                  <c:v>11.261517690018101</c:v>
                </c:pt>
                <c:pt idx="15">
                  <c:v>11.2770548271422</c:v>
                </c:pt>
                <c:pt idx="16">
                  <c:v>11.278649026567701</c:v>
                </c:pt>
                <c:pt idx="17">
                  <c:v>11.2635223059736</c:v>
                </c:pt>
                <c:pt idx="18">
                  <c:v>11.2657351243829</c:v>
                </c:pt>
                <c:pt idx="19">
                  <c:v>11.274040942714599</c:v>
                </c:pt>
                <c:pt idx="20">
                  <c:v>11.2633840336856</c:v>
                </c:pt>
                <c:pt idx="21">
                  <c:v>11.2705786971636</c:v>
                </c:pt>
                <c:pt idx="22">
                  <c:v>11.2688829730069</c:v>
                </c:pt>
                <c:pt idx="23">
                  <c:v>11.2754610783226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26-C54F-AD34-E6D519FE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36161500000000002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(WRAM,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5044055555555555"/>
          <c:y val="3.96875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921361111111112"/>
          <c:y val="3.7680902777777775E-2"/>
          <c:w val="0.84567819444444448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'stream_output-camera-ready'!$Q$2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763888888888902E-2"/>
                  <c:y val="7.5797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'stream_output-camera-ready'!$Q$3:$Q$18</c:f>
              <c:numCache>
                <c:formatCode>General</c:formatCode>
                <c:ptCount val="16"/>
                <c:pt idx="0">
                  <c:v>252.07993371769001</c:v>
                </c:pt>
                <c:pt idx="1">
                  <c:v>504.177182475797</c:v>
                </c:pt>
                <c:pt idx="2">
                  <c:v>755.96395282970195</c:v>
                </c:pt>
                <c:pt idx="3">
                  <c:v>1008.03845361532</c:v>
                </c:pt>
                <c:pt idx="4">
                  <c:v>1259.73449580805</c:v>
                </c:pt>
                <c:pt idx="5">
                  <c:v>1511.35197463245</c:v>
                </c:pt>
                <c:pt idx="6">
                  <c:v>1762.7093733583399</c:v>
                </c:pt>
                <c:pt idx="7">
                  <c:v>2014.4239259825899</c:v>
                </c:pt>
                <c:pt idx="8">
                  <c:v>2265.4987875853299</c:v>
                </c:pt>
                <c:pt idx="9">
                  <c:v>2516.4835381467101</c:v>
                </c:pt>
                <c:pt idx="10">
                  <c:v>2767.1736968845798</c:v>
                </c:pt>
                <c:pt idx="11">
                  <c:v>2779.6834052866702</c:v>
                </c:pt>
                <c:pt idx="12">
                  <c:v>2790.2899094775298</c:v>
                </c:pt>
                <c:pt idx="13">
                  <c:v>2798.9216190966399</c:v>
                </c:pt>
                <c:pt idx="14">
                  <c:v>2808.5737653951901</c:v>
                </c:pt>
                <c:pt idx="15">
                  <c:v>2818.9827318857601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E3-A844-914D-B65521A9AE8B}"/>
            </c:ext>
          </c:extLst>
        </c:ser>
        <c:ser>
          <c:idx val="0"/>
          <c:order val="1"/>
          <c:tx>
            <c:strRef>
              <c:f>'stream_output-camera-ready'!$P$2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5875000000000129E-2"/>
                  <c:y val="-7.4965277777777825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'stream_output-camera-ready'!$P$3:$P$18</c:f>
              <c:numCache>
                <c:formatCode>General</c:formatCode>
                <c:ptCount val="16"/>
                <c:pt idx="0">
                  <c:v>151.96098166918199</c:v>
                </c:pt>
                <c:pt idx="1">
                  <c:v>303.914098405907</c:v>
                </c:pt>
                <c:pt idx="2">
                  <c:v>455.798803585104</c:v>
                </c:pt>
                <c:pt idx="3">
                  <c:v>607.77786671450804</c:v>
                </c:pt>
                <c:pt idx="4">
                  <c:v>759.61160627659899</c:v>
                </c:pt>
                <c:pt idx="5">
                  <c:v>911.39480668643</c:v>
                </c:pt>
                <c:pt idx="6">
                  <c:v>1063.15643105446</c:v>
                </c:pt>
                <c:pt idx="7">
                  <c:v>1215.1616414543701</c:v>
                </c:pt>
                <c:pt idx="8">
                  <c:v>1366.4453494054401</c:v>
                </c:pt>
                <c:pt idx="9">
                  <c:v>1518.1038262668001</c:v>
                </c:pt>
                <c:pt idx="10">
                  <c:v>1669.8969400523199</c:v>
                </c:pt>
                <c:pt idx="11">
                  <c:v>1672.7034895314</c:v>
                </c:pt>
                <c:pt idx="12">
                  <c:v>1675.16896158235</c:v>
                </c:pt>
                <c:pt idx="13">
                  <c:v>1676.8911396260801</c:v>
                </c:pt>
                <c:pt idx="14">
                  <c:v>1679.4010010009999</c:v>
                </c:pt>
                <c:pt idx="15">
                  <c:v>1682.46454767726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E3-A844-914D-B65521A9AE8B}"/>
            </c:ext>
          </c:extLst>
        </c:ser>
        <c:ser>
          <c:idx val="2"/>
          <c:order val="2"/>
          <c:tx>
            <c:strRef>
              <c:f>'stream_output-camera-ready'!$R$2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8208333333333334E-2"/>
                  <c:y val="-7.4965277777777853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'stream_output-camera-ready'!$R$3:$R$18</c:f>
              <c:numCache>
                <c:formatCode>General</c:formatCode>
                <c:ptCount val="16"/>
                <c:pt idx="0">
                  <c:v>3.8203590679457502</c:v>
                </c:pt>
                <c:pt idx="1">
                  <c:v>7.6406932805912602</c:v>
                </c:pt>
                <c:pt idx="2">
                  <c:v>11.4596233484904</c:v>
                </c:pt>
                <c:pt idx="3">
                  <c:v>15.2812871409518</c:v>
                </c:pt>
                <c:pt idx="4">
                  <c:v>19.1004594564264</c:v>
                </c:pt>
                <c:pt idx="5">
                  <c:v>22.918888875878601</c:v>
                </c:pt>
                <c:pt idx="6">
                  <c:v>26.736842680411399</c:v>
                </c:pt>
                <c:pt idx="7">
                  <c:v>30.561898243687398</c:v>
                </c:pt>
                <c:pt idx="8">
                  <c:v>34.372698643127201</c:v>
                </c:pt>
                <c:pt idx="9">
                  <c:v>38.188434911829397</c:v>
                </c:pt>
                <c:pt idx="10">
                  <c:v>42.007100828763797</c:v>
                </c:pt>
                <c:pt idx="11">
                  <c:v>42.004546657605701</c:v>
                </c:pt>
                <c:pt idx="12">
                  <c:v>42.004095953761301</c:v>
                </c:pt>
                <c:pt idx="13">
                  <c:v>42.0111580920492</c:v>
                </c:pt>
                <c:pt idx="14">
                  <c:v>42.003645259588801</c:v>
                </c:pt>
                <c:pt idx="15">
                  <c:v>42.033562278764599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5E3-A844-914D-B65521A9AE8B}"/>
            </c:ext>
          </c:extLst>
        </c:ser>
        <c:ser>
          <c:idx val="3"/>
          <c:order val="3"/>
          <c:tx>
            <c:strRef>
              <c:f>'stream_output-camera-ready'!$S$2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0583333333333333E-2"/>
                  <c:y val="-0.136701388888888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'stream_output-camera-ready'!$S$3:$S$18</c:f>
              <c:numCache>
                <c:formatCode>General</c:formatCode>
                <c:ptCount val="16"/>
                <c:pt idx="0">
                  <c:v>5.6040938719806004</c:v>
                </c:pt>
                <c:pt idx="1">
                  <c:v>11.208223399991001</c:v>
                </c:pt>
                <c:pt idx="2">
                  <c:v>16.810196003587901</c:v>
                </c:pt>
                <c:pt idx="3">
                  <c:v>22.416218602988</c:v>
                </c:pt>
                <c:pt idx="4">
                  <c:v>28.017839982822899</c:v>
                </c:pt>
                <c:pt idx="5">
                  <c:v>33.620199514097102</c:v>
                </c:pt>
                <c:pt idx="6">
                  <c:v>39.220921295780897</c:v>
                </c:pt>
                <c:pt idx="7">
                  <c:v>44.831239215965702</c:v>
                </c:pt>
                <c:pt idx="8">
                  <c:v>50.420099259844399</c:v>
                </c:pt>
                <c:pt idx="9">
                  <c:v>56.0186626302199</c:v>
                </c:pt>
                <c:pt idx="10">
                  <c:v>61.620528893241897</c:v>
                </c:pt>
                <c:pt idx="11">
                  <c:v>61.617080336905701</c:v>
                </c:pt>
                <c:pt idx="12">
                  <c:v>61.616649294503603</c:v>
                </c:pt>
                <c:pt idx="13">
                  <c:v>61.626349207459697</c:v>
                </c:pt>
                <c:pt idx="14">
                  <c:v>61.6155717148823</c:v>
                </c:pt>
                <c:pt idx="15">
                  <c:v>61.659567586865897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5E3-A844-914D-B65521A9AE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WRAM</a:t>
                </a:r>
                <a:r>
                  <a:rPr lang="en-US" sz="1600" baseline="0"/>
                  <a:t>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6793805555555552"/>
          <c:y val="0.17441701388888889"/>
          <c:w val="0.12827027777777777"/>
          <c:h val="0.289612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(c) FLOAT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7890166666666665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(2)'!$M$2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(2)'!$M$3:$M$26</c:f>
              <c:numCache>
                <c:formatCode>General</c:formatCode>
                <c:ptCount val="24"/>
                <c:pt idx="0">
                  <c:v>0.44709293401326899</c:v>
                </c:pt>
                <c:pt idx="1">
                  <c:v>0.89417061773032702</c:v>
                </c:pt>
                <c:pt idx="2">
                  <c:v>1.3411056216563799</c:v>
                </c:pt>
                <c:pt idx="3">
                  <c:v>1.7883848080540301</c:v>
                </c:pt>
                <c:pt idx="4">
                  <c:v>2.2348303180508902</c:v>
                </c:pt>
                <c:pt idx="5">
                  <c:v>2.6814861359734001</c:v>
                </c:pt>
                <c:pt idx="6">
                  <c:v>3.1278101163335701</c:v>
                </c:pt>
                <c:pt idx="7">
                  <c:v>3.57666504239352</c:v>
                </c:pt>
                <c:pt idx="8">
                  <c:v>4.0206267110869103</c:v>
                </c:pt>
                <c:pt idx="9">
                  <c:v>4.4664403842338896</c:v>
                </c:pt>
                <c:pt idx="10">
                  <c:v>4.9156586485078204</c:v>
                </c:pt>
                <c:pt idx="11">
                  <c:v>4.9161920173177798</c:v>
                </c:pt>
                <c:pt idx="12">
                  <c:v>4.9122964819008699</c:v>
                </c:pt>
                <c:pt idx="13">
                  <c:v>4.9120334926948797</c:v>
                </c:pt>
                <c:pt idx="14">
                  <c:v>4.9123293575316902</c:v>
                </c:pt>
                <c:pt idx="15">
                  <c:v>4.9200409688818798</c:v>
                </c:pt>
                <c:pt idx="16">
                  <c:v>4.9187946727139398</c:v>
                </c:pt>
                <c:pt idx="17">
                  <c:v>4.9109752458487703</c:v>
                </c:pt>
                <c:pt idx="18">
                  <c:v>4.9116850753679397</c:v>
                </c:pt>
                <c:pt idx="19">
                  <c:v>4.9166332863999997</c:v>
                </c:pt>
                <c:pt idx="20">
                  <c:v>4.9106992564404104</c:v>
                </c:pt>
                <c:pt idx="21">
                  <c:v>4.9134671254334403</c:v>
                </c:pt>
                <c:pt idx="22">
                  <c:v>4.9107978205251701</c:v>
                </c:pt>
                <c:pt idx="23">
                  <c:v>4.9129146173967202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BA-0B4E-BD0E-FB4AC8023DFB}"/>
            </c:ext>
          </c:extLst>
        </c:ser>
        <c:ser>
          <c:idx val="3"/>
          <c:order val="1"/>
          <c:tx>
            <c:strRef>
              <c:f>'pipeline_output (2)'!$P$2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(2)'!$P$3:$P$26</c:f>
              <c:numCache>
                <c:formatCode>General</c:formatCode>
                <c:ptCount val="24"/>
                <c:pt idx="0">
                  <c:v>0.41766570273939702</c:v>
                </c:pt>
                <c:pt idx="1">
                  <c:v>0.83533045483203505</c:v>
                </c:pt>
                <c:pt idx="2">
                  <c:v>1.2528473990728199</c:v>
                </c:pt>
                <c:pt idx="3">
                  <c:v>1.6706723174900799</c:v>
                </c:pt>
                <c:pt idx="4">
                  <c:v>2.0874780303848999</c:v>
                </c:pt>
                <c:pt idx="5">
                  <c:v>2.5046687641185499</c:v>
                </c:pt>
                <c:pt idx="6">
                  <c:v>2.9220105255614999</c:v>
                </c:pt>
                <c:pt idx="7">
                  <c:v>3.3408731748170202</c:v>
                </c:pt>
                <c:pt idx="8">
                  <c:v>3.7553026791460802</c:v>
                </c:pt>
                <c:pt idx="9">
                  <c:v>4.1728911073462998</c:v>
                </c:pt>
                <c:pt idx="10">
                  <c:v>4.5924683846844898</c:v>
                </c:pt>
                <c:pt idx="11">
                  <c:v>4.5926522889328796</c:v>
                </c:pt>
                <c:pt idx="12">
                  <c:v>4.5893844374277002</c:v>
                </c:pt>
                <c:pt idx="13">
                  <c:v>4.5890458577477</c:v>
                </c:pt>
                <c:pt idx="14">
                  <c:v>4.5881738147686004</c:v>
                </c:pt>
                <c:pt idx="15">
                  <c:v>4.5955794975438096</c:v>
                </c:pt>
                <c:pt idx="16">
                  <c:v>4.5949868536371596</c:v>
                </c:pt>
                <c:pt idx="17">
                  <c:v>4.5873537084280596</c:v>
                </c:pt>
                <c:pt idx="18">
                  <c:v>4.5883975310278</c:v>
                </c:pt>
                <c:pt idx="19">
                  <c:v>4.5926522889328796</c:v>
                </c:pt>
                <c:pt idx="20">
                  <c:v>4.5880476254769302</c:v>
                </c:pt>
                <c:pt idx="21">
                  <c:v>4.5898321279344403</c:v>
                </c:pt>
                <c:pt idx="22">
                  <c:v>4.58732503868585</c:v>
                </c:pt>
                <c:pt idx="23">
                  <c:v>4.58899421439137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BA-0B4E-BD0E-FB4AC8023DFB}"/>
            </c:ext>
          </c:extLst>
        </c:ser>
        <c:ser>
          <c:idx val="2"/>
          <c:order val="2"/>
          <c:tx>
            <c:strRef>
              <c:f>'pipeline_output (2)'!$O$2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(2)'!$O$3:$O$26</c:f>
              <c:numCache>
                <c:formatCode>General</c:formatCode>
                <c:ptCount val="24"/>
                <c:pt idx="0">
                  <c:v>0.17352813791407701</c:v>
                </c:pt>
                <c:pt idx="1">
                  <c:v>0.34709238102443801</c:v>
                </c:pt>
                <c:pt idx="2">
                  <c:v>0.52051574801474398</c:v>
                </c:pt>
                <c:pt idx="3">
                  <c:v>0.69407842106357998</c:v>
                </c:pt>
                <c:pt idx="4">
                  <c:v>0.86731056909032</c:v>
                </c:pt>
                <c:pt idx="5">
                  <c:v>1.0406905391150401</c:v>
                </c:pt>
                <c:pt idx="6">
                  <c:v>1.21381427068932</c:v>
                </c:pt>
                <c:pt idx="7">
                  <c:v>1.38821722667937</c:v>
                </c:pt>
                <c:pt idx="8">
                  <c:v>1.5603411477598299</c:v>
                </c:pt>
                <c:pt idx="9">
                  <c:v>1.7335764423576501</c:v>
                </c:pt>
                <c:pt idx="10">
                  <c:v>1.9080679206829501</c:v>
                </c:pt>
                <c:pt idx="11">
                  <c:v>1.90801832105517</c:v>
                </c:pt>
                <c:pt idx="12">
                  <c:v>1.90654143462721</c:v>
                </c:pt>
                <c:pt idx="13">
                  <c:v>1.9063730761039499</c:v>
                </c:pt>
                <c:pt idx="14">
                  <c:v>1.9056801482996899</c:v>
                </c:pt>
                <c:pt idx="15">
                  <c:v>1.9093186831481199</c:v>
                </c:pt>
                <c:pt idx="16">
                  <c:v>1.9084350380905299</c:v>
                </c:pt>
                <c:pt idx="17">
                  <c:v>1.90529430698466</c:v>
                </c:pt>
                <c:pt idx="18">
                  <c:v>1.9053437650882299</c:v>
                </c:pt>
                <c:pt idx="19">
                  <c:v>1.9075422957977</c:v>
                </c:pt>
                <c:pt idx="20">
                  <c:v>1.9056801482996899</c:v>
                </c:pt>
                <c:pt idx="21">
                  <c:v>1.9060562465916999</c:v>
                </c:pt>
                <c:pt idx="22">
                  <c:v>1.9046417005729399</c:v>
                </c:pt>
                <c:pt idx="23">
                  <c:v>1.90584838445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5BA-0B4E-BD0E-FB4AC8023DFB}"/>
            </c:ext>
          </c:extLst>
        </c:ser>
        <c:ser>
          <c:idx val="1"/>
          <c:order val="3"/>
          <c:tx>
            <c:strRef>
              <c:f>'pipeline_output (2)'!$N$2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(2)'!$N$3:$N$26</c:f>
              <c:numCache>
                <c:formatCode>General</c:formatCode>
                <c:ptCount val="24"/>
                <c:pt idx="0">
                  <c:v>3.0772460863805199E-2</c:v>
                </c:pt>
                <c:pt idx="1">
                  <c:v>6.15470891875484E-2</c:v>
                </c:pt>
                <c:pt idx="2">
                  <c:v>9.2308868655364903E-2</c:v>
                </c:pt>
                <c:pt idx="3">
                  <c:v>0.12309417837509599</c:v>
                </c:pt>
                <c:pt idx="4">
                  <c:v>0.153811361874227</c:v>
                </c:pt>
                <c:pt idx="5">
                  <c:v>0.184573170118387</c:v>
                </c:pt>
                <c:pt idx="6">
                  <c:v>0.21528682297868801</c:v>
                </c:pt>
                <c:pt idx="7">
                  <c:v>0.24620074329491601</c:v>
                </c:pt>
                <c:pt idx="8">
                  <c:v>0.27673588803933102</c:v>
                </c:pt>
                <c:pt idx="9">
                  <c:v>0.30745392399973098</c:v>
                </c:pt>
                <c:pt idx="10">
                  <c:v>0.33839066894103498</c:v>
                </c:pt>
                <c:pt idx="11">
                  <c:v>0.338353231858537</c:v>
                </c:pt>
                <c:pt idx="12">
                  <c:v>0.33807583182873302</c:v>
                </c:pt>
                <c:pt idx="13">
                  <c:v>0.33805403314204602</c:v>
                </c:pt>
                <c:pt idx="14">
                  <c:v>0.33799799228225902</c:v>
                </c:pt>
                <c:pt idx="15">
                  <c:v>0.33852176399509198</c:v>
                </c:pt>
                <c:pt idx="16">
                  <c:v>0.33845932511320298</c:v>
                </c:pt>
                <c:pt idx="17">
                  <c:v>0.33788907711570998</c:v>
                </c:pt>
                <c:pt idx="18">
                  <c:v>0.33786108170310702</c:v>
                </c:pt>
                <c:pt idx="19">
                  <c:v>0.33820979974749499</c:v>
                </c:pt>
                <c:pt idx="20">
                  <c:v>0.33795130575711801</c:v>
                </c:pt>
                <c:pt idx="21">
                  <c:v>0.337957529881945</c:v>
                </c:pt>
                <c:pt idx="22">
                  <c:v>0.33774603817341797</c:v>
                </c:pt>
                <c:pt idx="23">
                  <c:v>0.33786730250499403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BA-0B4E-BD0E-FB4AC8023D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12011741347"/>
          <c:y val="0.30148991331028591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(WRAM,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5044055555555555"/>
          <c:y val="3.96875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921361111111112"/>
          <c:y val="3.7680902777777775E-2"/>
          <c:w val="0.84567819444444448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'stream_output-camera-ready'!$Q$2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763888888888902E-2"/>
                  <c:y val="7.5797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'stream_output-camera-ready'!$Q$3:$Q$18</c:f>
              <c:numCache>
                <c:formatCode>General</c:formatCode>
                <c:ptCount val="16"/>
                <c:pt idx="0">
                  <c:v>252.07993371769001</c:v>
                </c:pt>
                <c:pt idx="1">
                  <c:v>504.177182475797</c:v>
                </c:pt>
                <c:pt idx="2">
                  <c:v>755.96395282970195</c:v>
                </c:pt>
                <c:pt idx="3">
                  <c:v>1008.03845361532</c:v>
                </c:pt>
                <c:pt idx="4">
                  <c:v>1259.73449580805</c:v>
                </c:pt>
                <c:pt idx="5">
                  <c:v>1511.35197463245</c:v>
                </c:pt>
                <c:pt idx="6">
                  <c:v>1762.7093733583399</c:v>
                </c:pt>
                <c:pt idx="7">
                  <c:v>2014.4239259825899</c:v>
                </c:pt>
                <c:pt idx="8">
                  <c:v>2265.4987875853299</c:v>
                </c:pt>
                <c:pt idx="9">
                  <c:v>2516.4835381467101</c:v>
                </c:pt>
                <c:pt idx="10">
                  <c:v>2767.1736968845798</c:v>
                </c:pt>
                <c:pt idx="11">
                  <c:v>2779.6834052866702</c:v>
                </c:pt>
                <c:pt idx="12">
                  <c:v>2790.2899094775298</c:v>
                </c:pt>
                <c:pt idx="13">
                  <c:v>2798.9216190966399</c:v>
                </c:pt>
                <c:pt idx="14">
                  <c:v>2808.5737653951901</c:v>
                </c:pt>
                <c:pt idx="15">
                  <c:v>2818.9827318857601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E3-A844-914D-B65521A9AE8B}"/>
            </c:ext>
          </c:extLst>
        </c:ser>
        <c:ser>
          <c:idx val="0"/>
          <c:order val="1"/>
          <c:tx>
            <c:strRef>
              <c:f>'stream_output-camera-ready'!$P$2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5875000000000129E-2"/>
                  <c:y val="-7.4965277777777825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'stream_output-camera-ready'!$P$3:$P$18</c:f>
              <c:numCache>
                <c:formatCode>General</c:formatCode>
                <c:ptCount val="16"/>
                <c:pt idx="0">
                  <c:v>151.96098166918199</c:v>
                </c:pt>
                <c:pt idx="1">
                  <c:v>303.914098405907</c:v>
                </c:pt>
                <c:pt idx="2">
                  <c:v>455.798803585104</c:v>
                </c:pt>
                <c:pt idx="3">
                  <c:v>607.77786671450804</c:v>
                </c:pt>
                <c:pt idx="4">
                  <c:v>759.61160627659899</c:v>
                </c:pt>
                <c:pt idx="5">
                  <c:v>911.39480668643</c:v>
                </c:pt>
                <c:pt idx="6">
                  <c:v>1063.15643105446</c:v>
                </c:pt>
                <c:pt idx="7">
                  <c:v>1215.1616414543701</c:v>
                </c:pt>
                <c:pt idx="8">
                  <c:v>1366.4453494054401</c:v>
                </c:pt>
                <c:pt idx="9">
                  <c:v>1518.1038262668001</c:v>
                </c:pt>
                <c:pt idx="10">
                  <c:v>1669.8969400523199</c:v>
                </c:pt>
                <c:pt idx="11">
                  <c:v>1672.7034895314</c:v>
                </c:pt>
                <c:pt idx="12">
                  <c:v>1675.16896158235</c:v>
                </c:pt>
                <c:pt idx="13">
                  <c:v>1676.8911396260801</c:v>
                </c:pt>
                <c:pt idx="14">
                  <c:v>1679.4010010009999</c:v>
                </c:pt>
                <c:pt idx="15">
                  <c:v>1682.46454767726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E3-A844-914D-B65521A9AE8B}"/>
            </c:ext>
          </c:extLst>
        </c:ser>
        <c:ser>
          <c:idx val="2"/>
          <c:order val="2"/>
          <c:tx>
            <c:strRef>
              <c:f>'stream_output-camera-ready'!$R$2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8208333333333334E-2"/>
                  <c:y val="-7.4965277777777853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'stream_output-camera-ready'!$R$3:$R$18</c:f>
              <c:numCache>
                <c:formatCode>General</c:formatCode>
                <c:ptCount val="16"/>
                <c:pt idx="0">
                  <c:v>3.8203590679457502</c:v>
                </c:pt>
                <c:pt idx="1">
                  <c:v>7.6406932805912602</c:v>
                </c:pt>
                <c:pt idx="2">
                  <c:v>11.4596233484904</c:v>
                </c:pt>
                <c:pt idx="3">
                  <c:v>15.2812871409518</c:v>
                </c:pt>
                <c:pt idx="4">
                  <c:v>19.1004594564264</c:v>
                </c:pt>
                <c:pt idx="5">
                  <c:v>22.918888875878601</c:v>
                </c:pt>
                <c:pt idx="6">
                  <c:v>26.736842680411399</c:v>
                </c:pt>
                <c:pt idx="7">
                  <c:v>30.561898243687398</c:v>
                </c:pt>
                <c:pt idx="8">
                  <c:v>34.372698643127201</c:v>
                </c:pt>
                <c:pt idx="9">
                  <c:v>38.188434911829397</c:v>
                </c:pt>
                <c:pt idx="10">
                  <c:v>42.007100828763797</c:v>
                </c:pt>
                <c:pt idx="11">
                  <c:v>42.004546657605701</c:v>
                </c:pt>
                <c:pt idx="12">
                  <c:v>42.004095953761301</c:v>
                </c:pt>
                <c:pt idx="13">
                  <c:v>42.0111580920492</c:v>
                </c:pt>
                <c:pt idx="14">
                  <c:v>42.003645259588801</c:v>
                </c:pt>
                <c:pt idx="15">
                  <c:v>42.033562278764599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5E3-A844-914D-B65521A9AE8B}"/>
            </c:ext>
          </c:extLst>
        </c:ser>
        <c:ser>
          <c:idx val="3"/>
          <c:order val="3"/>
          <c:tx>
            <c:strRef>
              <c:f>'stream_output-camera-ready'!$S$2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0583333333333333E-2"/>
                  <c:y val="-0.136701388888888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'stream_output-camera-ready'!$S$3:$S$18</c:f>
              <c:numCache>
                <c:formatCode>General</c:formatCode>
                <c:ptCount val="16"/>
                <c:pt idx="0">
                  <c:v>5.6040938719806004</c:v>
                </c:pt>
                <c:pt idx="1">
                  <c:v>11.208223399991001</c:v>
                </c:pt>
                <c:pt idx="2">
                  <c:v>16.810196003587901</c:v>
                </c:pt>
                <c:pt idx="3">
                  <c:v>22.416218602988</c:v>
                </c:pt>
                <c:pt idx="4">
                  <c:v>28.017839982822899</c:v>
                </c:pt>
                <c:pt idx="5">
                  <c:v>33.620199514097102</c:v>
                </c:pt>
                <c:pt idx="6">
                  <c:v>39.220921295780897</c:v>
                </c:pt>
                <c:pt idx="7">
                  <c:v>44.831239215965702</c:v>
                </c:pt>
                <c:pt idx="8">
                  <c:v>50.420099259844399</c:v>
                </c:pt>
                <c:pt idx="9">
                  <c:v>56.0186626302199</c:v>
                </c:pt>
                <c:pt idx="10">
                  <c:v>61.620528893241897</c:v>
                </c:pt>
                <c:pt idx="11">
                  <c:v>61.617080336905701</c:v>
                </c:pt>
                <c:pt idx="12">
                  <c:v>61.616649294503603</c:v>
                </c:pt>
                <c:pt idx="13">
                  <c:v>61.626349207459697</c:v>
                </c:pt>
                <c:pt idx="14">
                  <c:v>61.6155717148823</c:v>
                </c:pt>
                <c:pt idx="15">
                  <c:v>61.659567586865897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5E3-A844-914D-B65521A9AE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WRAM</a:t>
                </a:r>
                <a:r>
                  <a:rPr lang="en-US" sz="1600" baseline="0"/>
                  <a:t>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6793805555555552"/>
          <c:y val="0.17441701388888889"/>
          <c:w val="0.12827027777777777"/>
          <c:h val="0.289612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(WRAM,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5044055555555555"/>
          <c:y val="3.96875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921361111111112"/>
          <c:y val="3.7680902777777775E-2"/>
          <c:w val="0.84567819444444448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'stream_output-camera-ready'!$Q$2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763888888888902E-2"/>
                  <c:y val="7.5797222222222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'stream_output-camera-ready'!$Q$3:$Q$18</c:f>
              <c:numCache>
                <c:formatCode>General</c:formatCode>
                <c:ptCount val="16"/>
                <c:pt idx="0">
                  <c:v>252.07993371769001</c:v>
                </c:pt>
                <c:pt idx="1">
                  <c:v>504.177182475797</c:v>
                </c:pt>
                <c:pt idx="2">
                  <c:v>755.96395282970195</c:v>
                </c:pt>
                <c:pt idx="3">
                  <c:v>1008.03845361532</c:v>
                </c:pt>
                <c:pt idx="4">
                  <c:v>1259.73449580805</c:v>
                </c:pt>
                <c:pt idx="5">
                  <c:v>1511.35197463245</c:v>
                </c:pt>
                <c:pt idx="6">
                  <c:v>1762.7093733583399</c:v>
                </c:pt>
                <c:pt idx="7">
                  <c:v>2014.4239259825899</c:v>
                </c:pt>
                <c:pt idx="8">
                  <c:v>2265.4987875853299</c:v>
                </c:pt>
                <c:pt idx="9">
                  <c:v>2516.4835381467101</c:v>
                </c:pt>
                <c:pt idx="10">
                  <c:v>2767.1736968845798</c:v>
                </c:pt>
                <c:pt idx="11">
                  <c:v>2779.6834052866702</c:v>
                </c:pt>
                <c:pt idx="12">
                  <c:v>2790.2899094775298</c:v>
                </c:pt>
                <c:pt idx="13">
                  <c:v>2798.9216190966399</c:v>
                </c:pt>
                <c:pt idx="14">
                  <c:v>2808.5737653951901</c:v>
                </c:pt>
                <c:pt idx="15">
                  <c:v>2818.9827318857601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E3-A844-914D-B65521A9AE8B}"/>
            </c:ext>
          </c:extLst>
        </c:ser>
        <c:ser>
          <c:idx val="0"/>
          <c:order val="1"/>
          <c:tx>
            <c:strRef>
              <c:f>'stream_output-camera-ready'!$P$2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5875000000000129E-2"/>
                  <c:y val="-7.4965277777777825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B0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'stream_output-camera-ready'!$P$3:$P$18</c:f>
              <c:numCache>
                <c:formatCode>General</c:formatCode>
                <c:ptCount val="16"/>
                <c:pt idx="0">
                  <c:v>151.96098166918199</c:v>
                </c:pt>
                <c:pt idx="1">
                  <c:v>303.914098405907</c:v>
                </c:pt>
                <c:pt idx="2">
                  <c:v>455.798803585104</c:v>
                </c:pt>
                <c:pt idx="3">
                  <c:v>607.77786671450804</c:v>
                </c:pt>
                <c:pt idx="4">
                  <c:v>759.61160627659899</c:v>
                </c:pt>
                <c:pt idx="5">
                  <c:v>911.39480668643</c:v>
                </c:pt>
                <c:pt idx="6">
                  <c:v>1063.15643105446</c:v>
                </c:pt>
                <c:pt idx="7">
                  <c:v>1215.1616414543701</c:v>
                </c:pt>
                <c:pt idx="8">
                  <c:v>1366.4453494054401</c:v>
                </c:pt>
                <c:pt idx="9">
                  <c:v>1518.1038262668001</c:v>
                </c:pt>
                <c:pt idx="10">
                  <c:v>1669.8969400523199</c:v>
                </c:pt>
                <c:pt idx="11">
                  <c:v>1672.7034895314</c:v>
                </c:pt>
                <c:pt idx="12">
                  <c:v>1675.16896158235</c:v>
                </c:pt>
                <c:pt idx="13">
                  <c:v>1676.8911396260801</c:v>
                </c:pt>
                <c:pt idx="14">
                  <c:v>1679.4010010009999</c:v>
                </c:pt>
                <c:pt idx="15">
                  <c:v>1682.46454767726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E3-A844-914D-B65521A9AE8B}"/>
            </c:ext>
          </c:extLst>
        </c:ser>
        <c:ser>
          <c:idx val="2"/>
          <c:order val="2"/>
          <c:tx>
            <c:strRef>
              <c:f>'stream_output-camera-ready'!$R$2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8208333333333334E-2"/>
                  <c:y val="-7.4965277777777853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'stream_output-camera-ready'!$R$3:$R$18</c:f>
              <c:numCache>
                <c:formatCode>General</c:formatCode>
                <c:ptCount val="16"/>
                <c:pt idx="0">
                  <c:v>3.8203590679457502</c:v>
                </c:pt>
                <c:pt idx="1">
                  <c:v>7.6406932805912602</c:v>
                </c:pt>
                <c:pt idx="2">
                  <c:v>11.4596233484904</c:v>
                </c:pt>
                <c:pt idx="3">
                  <c:v>15.2812871409518</c:v>
                </c:pt>
                <c:pt idx="4">
                  <c:v>19.1004594564264</c:v>
                </c:pt>
                <c:pt idx="5">
                  <c:v>22.918888875878601</c:v>
                </c:pt>
                <c:pt idx="6">
                  <c:v>26.736842680411399</c:v>
                </c:pt>
                <c:pt idx="7">
                  <c:v>30.561898243687398</c:v>
                </c:pt>
                <c:pt idx="8">
                  <c:v>34.372698643127201</c:v>
                </c:pt>
                <c:pt idx="9">
                  <c:v>38.188434911829397</c:v>
                </c:pt>
                <c:pt idx="10">
                  <c:v>42.007100828763797</c:v>
                </c:pt>
                <c:pt idx="11">
                  <c:v>42.004546657605701</c:v>
                </c:pt>
                <c:pt idx="12">
                  <c:v>42.004095953761301</c:v>
                </c:pt>
                <c:pt idx="13">
                  <c:v>42.0111580920492</c:v>
                </c:pt>
                <c:pt idx="14">
                  <c:v>42.003645259588801</c:v>
                </c:pt>
                <c:pt idx="15">
                  <c:v>42.033562278764599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5E3-A844-914D-B65521A9AE8B}"/>
            </c:ext>
          </c:extLst>
        </c:ser>
        <c:ser>
          <c:idx val="3"/>
          <c:order val="3"/>
          <c:tx>
            <c:strRef>
              <c:f>'stream_output-camera-ready'!$S$2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0583333333333333E-2"/>
                  <c:y val="-0.136701388888888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5E3-A844-914D-B65521A9AE8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'stream_output-camera-ready'!$O$3:$O$18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'stream_output-camera-ready'!$S$3:$S$18</c:f>
              <c:numCache>
                <c:formatCode>General</c:formatCode>
                <c:ptCount val="16"/>
                <c:pt idx="0">
                  <c:v>5.6040938719806004</c:v>
                </c:pt>
                <c:pt idx="1">
                  <c:v>11.208223399991001</c:v>
                </c:pt>
                <c:pt idx="2">
                  <c:v>16.810196003587901</c:v>
                </c:pt>
                <c:pt idx="3">
                  <c:v>22.416218602988</c:v>
                </c:pt>
                <c:pt idx="4">
                  <c:v>28.017839982822899</c:v>
                </c:pt>
                <c:pt idx="5">
                  <c:v>33.620199514097102</c:v>
                </c:pt>
                <c:pt idx="6">
                  <c:v>39.220921295780897</c:v>
                </c:pt>
                <c:pt idx="7">
                  <c:v>44.831239215965702</c:v>
                </c:pt>
                <c:pt idx="8">
                  <c:v>50.420099259844399</c:v>
                </c:pt>
                <c:pt idx="9">
                  <c:v>56.0186626302199</c:v>
                </c:pt>
                <c:pt idx="10">
                  <c:v>61.620528893241897</c:v>
                </c:pt>
                <c:pt idx="11">
                  <c:v>61.617080336905701</c:v>
                </c:pt>
                <c:pt idx="12">
                  <c:v>61.616649294503603</c:v>
                </c:pt>
                <c:pt idx="13">
                  <c:v>61.626349207459697</c:v>
                </c:pt>
                <c:pt idx="14">
                  <c:v>61.6155717148823</c:v>
                </c:pt>
                <c:pt idx="15">
                  <c:v>61.659567586865897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A5E3-A844-914D-B65521A9AE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WRAM</a:t>
                </a:r>
                <a:r>
                  <a:rPr lang="en-US" sz="1600" baseline="0"/>
                  <a:t>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6793805555555552"/>
          <c:y val="0.17441701388888889"/>
          <c:w val="0.12827027777777777"/>
          <c:h val="0.289612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Read</a:t>
            </a:r>
          </a:p>
        </c:rich>
      </c:tx>
      <c:layout>
        <c:manualLayout>
          <c:xMode val="edge"/>
          <c:yMode val="edge"/>
          <c:x val="0.19185740740740742"/>
          <c:y val="8.2314814814814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3399236111111112"/>
          <c:h val="0.62914523809523815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05138888888889"/>
                  <c:y val="-7.2571428571428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3B-9945-A671-3A26BFA4B71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mram_output!$I$2:$I$10</c:f>
              <c:numCache>
                <c:formatCode>General</c:formatCode>
                <c:ptCount val="9"/>
                <c:pt idx="0">
                  <c:v>34.3749120434601</c:v>
                </c:pt>
                <c:pt idx="1">
                  <c:v>63.742045576666499</c:v>
                </c:pt>
                <c:pt idx="2">
                  <c:v>113.018548279996</c:v>
                </c:pt>
                <c:pt idx="3">
                  <c:v>201.26563726414199</c:v>
                </c:pt>
                <c:pt idx="4">
                  <c:v>308.83454387671901</c:v>
                </c:pt>
                <c:pt idx="5">
                  <c:v>419.13999586001103</c:v>
                </c:pt>
                <c:pt idx="6">
                  <c:v>534.23818621831595</c:v>
                </c:pt>
                <c:pt idx="7">
                  <c:v>605.03038533425899</c:v>
                </c:pt>
                <c:pt idx="8">
                  <c:v>628.22637020046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mram_output!$G$2:$G$10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87.854099273681641</c:v>
                </c:pt>
                <c:pt idx="2">
                  <c:v>99.098777770996094</c:v>
                </c:pt>
                <c:pt idx="3">
                  <c:v>111.29570007324219</c:v>
                </c:pt>
                <c:pt idx="4">
                  <c:v>145.06149291992188</c:v>
                </c:pt>
                <c:pt idx="5">
                  <c:v>213.77105712890625</c:v>
                </c:pt>
                <c:pt idx="6">
                  <c:v>335.430908203125</c:v>
                </c:pt>
                <c:pt idx="7">
                  <c:v>592.366943359375</c:v>
                </c:pt>
                <c:pt idx="8">
                  <c:v>1140.989990234375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3B-9945-A671-3A26BFA4B71B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</a:ln>
              <a:effectLst/>
            </c:spPr>
          </c:marker>
          <c:val>
            <c:numRef>
              <c:f>mram_output!$J$2:$J$10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85.454753875732422</c:v>
                </c:pt>
                <c:pt idx="2">
                  <c:v>93.454753875732422</c:v>
                </c:pt>
                <c:pt idx="3">
                  <c:v>109.45475387573242</c:v>
                </c:pt>
                <c:pt idx="4">
                  <c:v>141.45475387573242</c:v>
                </c:pt>
                <c:pt idx="5">
                  <c:v>205.45475387573242</c:v>
                </c:pt>
                <c:pt idx="6">
                  <c:v>333.45475387573242</c:v>
                </c:pt>
                <c:pt idx="7">
                  <c:v>589.45475387573242</c:v>
                </c:pt>
                <c:pt idx="8">
                  <c:v>1101.4547538757324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Data transfer size (bytes)</a:t>
                </a:r>
              </a:p>
            </c:rich>
          </c:tx>
          <c:layout>
            <c:manualLayout>
              <c:xMode val="edge"/>
              <c:yMode val="edge"/>
              <c:x val="0.25914490740740742"/>
              <c:y val="0.88265119047619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</a:t>
                </a:r>
                <a:r>
                  <a:rPr lang="en-US" sz="1600" baseline="0">
                    <a:solidFill>
                      <a:srgbClr val="002060"/>
                    </a:solidFill>
                  </a:rPr>
                  <a:t>)</a:t>
                </a:r>
                <a:endParaRPr lang="en-US" sz="1600">
                  <a:solidFill>
                    <a:srgbClr val="00206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Write</a:t>
            </a:r>
          </a:p>
        </c:rich>
      </c:tx>
      <c:layout>
        <c:manualLayout>
          <c:xMode val="edge"/>
          <c:yMode val="edge"/>
          <c:x val="0.19185740740740742"/>
          <c:y val="7.9375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428118055555555"/>
          <c:h val="0.62704484126984128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639351851851852"/>
                  <c:y val="-7.7611111111111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65-7B46-9E1B-BF8C4A524AC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mram_output!$I$12:$I$20</c:f>
              <c:numCache>
                <c:formatCode>General</c:formatCode>
                <c:ptCount val="9"/>
                <c:pt idx="0">
                  <c:v>42.613595361292298</c:v>
                </c:pt>
                <c:pt idx="1">
                  <c:v>79.395901501917194</c:v>
                </c:pt>
                <c:pt idx="2">
                  <c:v>142.78620582327801</c:v>
                </c:pt>
                <c:pt idx="3">
                  <c:v>239.42629274140199</c:v>
                </c:pt>
                <c:pt idx="4">
                  <c:v>355.32904100304899</c:v>
                </c:pt>
                <c:pt idx="5">
                  <c:v>467.00485135758402</c:v>
                </c:pt>
                <c:pt idx="6">
                  <c:v>555.58425977613899</c:v>
                </c:pt>
                <c:pt idx="7">
                  <c:v>616.74851432736602</c:v>
                </c:pt>
                <c:pt idx="8">
                  <c:v>633.21991787156196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mram_output!$G$12:$G$20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70.532608032226562</c:v>
                </c:pt>
                <c:pt idx="2">
                  <c:v>78.438949584960938</c:v>
                </c:pt>
                <c:pt idx="3">
                  <c:v>93.556976318359375</c:v>
                </c:pt>
                <c:pt idx="4">
                  <c:v>126.080322265625</c:v>
                </c:pt>
                <c:pt idx="5">
                  <c:v>191.8609619140625</c:v>
                </c:pt>
                <c:pt idx="6">
                  <c:v>322.5433349609375</c:v>
                </c:pt>
                <c:pt idx="7">
                  <c:v>581.112060546875</c:v>
                </c:pt>
                <c:pt idx="8">
                  <c:v>1131.9921875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5-7B46-9E1B-BF8C4A524AC9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  <a:prstDash val="solid"/>
              </a:ln>
              <a:effectLst/>
            </c:spPr>
          </c:marker>
          <c:val>
            <c:numRef>
              <c:f>mram_output!$J$12:$J$20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69.706729888916016</c:v>
                </c:pt>
                <c:pt idx="2">
                  <c:v>77.706729888916016</c:v>
                </c:pt>
                <c:pt idx="3">
                  <c:v>93.706729888916016</c:v>
                </c:pt>
                <c:pt idx="4">
                  <c:v>125.70672988891602</c:v>
                </c:pt>
                <c:pt idx="5">
                  <c:v>189.70672988891602</c:v>
                </c:pt>
                <c:pt idx="6">
                  <c:v>317.70672988891602</c:v>
                </c:pt>
                <c:pt idx="7">
                  <c:v>573.70672988891602</c:v>
                </c:pt>
                <c:pt idx="8">
                  <c:v>1085.706729888916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Data transfer </a:t>
                </a:r>
                <a:r>
                  <a:rPr lang="en-US" sz="1600"/>
                  <a:t>size (bytes)</a:t>
                </a:r>
              </a:p>
            </c:rich>
          </c:tx>
          <c:layout>
            <c:manualLayout>
              <c:xMode val="edge"/>
              <c:yMode val="edge"/>
              <c:x val="0.27031620370370368"/>
              <c:y val="0.88300992063492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Read</a:t>
            </a:r>
          </a:p>
        </c:rich>
      </c:tx>
      <c:layout>
        <c:manualLayout>
          <c:xMode val="edge"/>
          <c:yMode val="edge"/>
          <c:x val="0.19185740740740742"/>
          <c:y val="8.2314814814814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3399236111111112"/>
          <c:h val="0.62914523809523815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05138888888889"/>
                  <c:y val="-7.2571428571428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3B-9945-A671-3A26BFA4B71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mram_output!$I$2:$I$10</c:f>
              <c:numCache>
                <c:formatCode>General</c:formatCode>
                <c:ptCount val="9"/>
                <c:pt idx="0">
                  <c:v>34.3749120434601</c:v>
                </c:pt>
                <c:pt idx="1">
                  <c:v>63.742045576666499</c:v>
                </c:pt>
                <c:pt idx="2">
                  <c:v>113.018548279996</c:v>
                </c:pt>
                <c:pt idx="3">
                  <c:v>201.26563726414199</c:v>
                </c:pt>
                <c:pt idx="4">
                  <c:v>308.83454387671901</c:v>
                </c:pt>
                <c:pt idx="5">
                  <c:v>419.13999586001103</c:v>
                </c:pt>
                <c:pt idx="6">
                  <c:v>534.23818621831595</c:v>
                </c:pt>
                <c:pt idx="7">
                  <c:v>605.03038533425899</c:v>
                </c:pt>
                <c:pt idx="8">
                  <c:v>628.22637020046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mram_output!$G$2:$G$10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87.854099273681641</c:v>
                </c:pt>
                <c:pt idx="2">
                  <c:v>99.098777770996094</c:v>
                </c:pt>
                <c:pt idx="3">
                  <c:v>111.29570007324219</c:v>
                </c:pt>
                <c:pt idx="4">
                  <c:v>145.06149291992188</c:v>
                </c:pt>
                <c:pt idx="5">
                  <c:v>213.77105712890625</c:v>
                </c:pt>
                <c:pt idx="6">
                  <c:v>335.430908203125</c:v>
                </c:pt>
                <c:pt idx="7">
                  <c:v>592.366943359375</c:v>
                </c:pt>
                <c:pt idx="8">
                  <c:v>1140.989990234375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3B-9945-A671-3A26BFA4B71B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</a:ln>
              <a:effectLst/>
            </c:spPr>
          </c:marker>
          <c:val>
            <c:numRef>
              <c:f>mram_output!$J$2:$J$10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85.454753875732422</c:v>
                </c:pt>
                <c:pt idx="2">
                  <c:v>93.454753875732422</c:v>
                </c:pt>
                <c:pt idx="3">
                  <c:v>109.45475387573242</c:v>
                </c:pt>
                <c:pt idx="4">
                  <c:v>141.45475387573242</c:v>
                </c:pt>
                <c:pt idx="5">
                  <c:v>205.45475387573242</c:v>
                </c:pt>
                <c:pt idx="6">
                  <c:v>333.45475387573242</c:v>
                </c:pt>
                <c:pt idx="7">
                  <c:v>589.45475387573242</c:v>
                </c:pt>
                <c:pt idx="8">
                  <c:v>1101.4547538757324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Data transfer size (bytes)</a:t>
                </a:r>
              </a:p>
            </c:rich>
          </c:tx>
          <c:layout>
            <c:manualLayout>
              <c:xMode val="edge"/>
              <c:yMode val="edge"/>
              <c:x val="0.25914490740740742"/>
              <c:y val="0.88265119047619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</a:t>
                </a:r>
                <a:r>
                  <a:rPr lang="en-US" sz="1600" baseline="0">
                    <a:solidFill>
                      <a:srgbClr val="002060"/>
                    </a:solidFill>
                  </a:rPr>
                  <a:t>)</a:t>
                </a:r>
                <a:endParaRPr lang="en-US" sz="1600">
                  <a:solidFill>
                    <a:srgbClr val="00206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Write</a:t>
            </a:r>
          </a:p>
        </c:rich>
      </c:tx>
      <c:layout>
        <c:manualLayout>
          <c:xMode val="edge"/>
          <c:yMode val="edge"/>
          <c:x val="0.19185740740740742"/>
          <c:y val="7.9375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428118055555555"/>
          <c:h val="0.62704484126984128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639351851851852"/>
                  <c:y val="-7.7611111111111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65-7B46-9E1B-BF8C4A524AC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mram_output!$I$12:$I$20</c:f>
              <c:numCache>
                <c:formatCode>General</c:formatCode>
                <c:ptCount val="9"/>
                <c:pt idx="0">
                  <c:v>42.613595361292298</c:v>
                </c:pt>
                <c:pt idx="1">
                  <c:v>79.395901501917194</c:v>
                </c:pt>
                <c:pt idx="2">
                  <c:v>142.78620582327801</c:v>
                </c:pt>
                <c:pt idx="3">
                  <c:v>239.42629274140199</c:v>
                </c:pt>
                <c:pt idx="4">
                  <c:v>355.32904100304899</c:v>
                </c:pt>
                <c:pt idx="5">
                  <c:v>467.00485135758402</c:v>
                </c:pt>
                <c:pt idx="6">
                  <c:v>555.58425977613899</c:v>
                </c:pt>
                <c:pt idx="7">
                  <c:v>616.74851432736602</c:v>
                </c:pt>
                <c:pt idx="8">
                  <c:v>633.21991787156196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mram_output!$G$12:$G$20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70.532608032226562</c:v>
                </c:pt>
                <c:pt idx="2">
                  <c:v>78.438949584960938</c:v>
                </c:pt>
                <c:pt idx="3">
                  <c:v>93.556976318359375</c:v>
                </c:pt>
                <c:pt idx="4">
                  <c:v>126.080322265625</c:v>
                </c:pt>
                <c:pt idx="5">
                  <c:v>191.8609619140625</c:v>
                </c:pt>
                <c:pt idx="6">
                  <c:v>322.5433349609375</c:v>
                </c:pt>
                <c:pt idx="7">
                  <c:v>581.112060546875</c:v>
                </c:pt>
                <c:pt idx="8">
                  <c:v>1131.9921875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5-7B46-9E1B-BF8C4A524AC9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  <a:prstDash val="solid"/>
              </a:ln>
              <a:effectLst/>
            </c:spPr>
          </c:marker>
          <c:val>
            <c:numRef>
              <c:f>mram_output!$J$12:$J$20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69.706729888916016</c:v>
                </c:pt>
                <c:pt idx="2">
                  <c:v>77.706729888916016</c:v>
                </c:pt>
                <c:pt idx="3">
                  <c:v>93.706729888916016</c:v>
                </c:pt>
                <c:pt idx="4">
                  <c:v>125.70672988891602</c:v>
                </c:pt>
                <c:pt idx="5">
                  <c:v>189.70672988891602</c:v>
                </c:pt>
                <c:pt idx="6">
                  <c:v>317.70672988891602</c:v>
                </c:pt>
                <c:pt idx="7">
                  <c:v>573.70672988891602</c:v>
                </c:pt>
                <c:pt idx="8">
                  <c:v>1085.706729888916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Data transfer </a:t>
                </a:r>
                <a:r>
                  <a:rPr lang="en-US" sz="1600"/>
                  <a:t>size (bytes)</a:t>
                </a:r>
              </a:p>
            </c:rich>
          </c:tx>
          <c:layout>
            <c:manualLayout>
              <c:xMode val="edge"/>
              <c:yMode val="edge"/>
              <c:x val="0.27031620370370368"/>
              <c:y val="0.88300992063492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Read</a:t>
            </a:r>
          </a:p>
        </c:rich>
      </c:tx>
      <c:layout>
        <c:manualLayout>
          <c:xMode val="edge"/>
          <c:yMode val="edge"/>
          <c:x val="0.19185740740740742"/>
          <c:y val="8.2314814814814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3399236111111112"/>
          <c:h val="0.62914523809523815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05138888888889"/>
                  <c:y val="-7.2571428571428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3B-9945-A671-3A26BFA4B71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mram_output!$I$2:$I$10</c:f>
              <c:numCache>
                <c:formatCode>General</c:formatCode>
                <c:ptCount val="9"/>
                <c:pt idx="0">
                  <c:v>34.3749120434601</c:v>
                </c:pt>
                <c:pt idx="1">
                  <c:v>63.742045576666499</c:v>
                </c:pt>
                <c:pt idx="2">
                  <c:v>113.018548279996</c:v>
                </c:pt>
                <c:pt idx="3">
                  <c:v>201.26563726414199</c:v>
                </c:pt>
                <c:pt idx="4">
                  <c:v>308.83454387671901</c:v>
                </c:pt>
                <c:pt idx="5">
                  <c:v>419.13999586001103</c:v>
                </c:pt>
                <c:pt idx="6">
                  <c:v>534.23818621831595</c:v>
                </c:pt>
                <c:pt idx="7">
                  <c:v>605.03038533425899</c:v>
                </c:pt>
                <c:pt idx="8">
                  <c:v>628.22637020046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mram_output!$G$2:$G$10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87.854099273681641</c:v>
                </c:pt>
                <c:pt idx="2">
                  <c:v>99.098777770996094</c:v>
                </c:pt>
                <c:pt idx="3">
                  <c:v>111.29570007324219</c:v>
                </c:pt>
                <c:pt idx="4">
                  <c:v>145.06149291992188</c:v>
                </c:pt>
                <c:pt idx="5">
                  <c:v>213.77105712890625</c:v>
                </c:pt>
                <c:pt idx="6">
                  <c:v>335.430908203125</c:v>
                </c:pt>
                <c:pt idx="7">
                  <c:v>592.366943359375</c:v>
                </c:pt>
                <c:pt idx="8">
                  <c:v>1140.989990234375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3B-9945-A671-3A26BFA4B71B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</a:ln>
              <a:effectLst/>
            </c:spPr>
          </c:marker>
          <c:val>
            <c:numRef>
              <c:f>mram_output!$J$2:$J$10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85.454753875732422</c:v>
                </c:pt>
                <c:pt idx="2">
                  <c:v>93.454753875732422</c:v>
                </c:pt>
                <c:pt idx="3">
                  <c:v>109.45475387573242</c:v>
                </c:pt>
                <c:pt idx="4">
                  <c:v>141.45475387573242</c:v>
                </c:pt>
                <c:pt idx="5">
                  <c:v>205.45475387573242</c:v>
                </c:pt>
                <c:pt idx="6">
                  <c:v>333.45475387573242</c:v>
                </c:pt>
                <c:pt idx="7">
                  <c:v>589.45475387573242</c:v>
                </c:pt>
                <c:pt idx="8">
                  <c:v>1101.4547538757324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Data transfer size (bytes)</a:t>
                </a:r>
              </a:p>
            </c:rich>
          </c:tx>
          <c:layout>
            <c:manualLayout>
              <c:xMode val="edge"/>
              <c:yMode val="edge"/>
              <c:x val="0.25914490740740742"/>
              <c:y val="0.88265119047619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</a:t>
                </a:r>
                <a:r>
                  <a:rPr lang="en-US" sz="1600" baseline="0">
                    <a:solidFill>
                      <a:srgbClr val="002060"/>
                    </a:solidFill>
                  </a:rPr>
                  <a:t>)</a:t>
                </a:r>
                <a:endParaRPr lang="en-US" sz="1600">
                  <a:solidFill>
                    <a:srgbClr val="00206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Write</a:t>
            </a:r>
          </a:p>
        </c:rich>
      </c:tx>
      <c:layout>
        <c:manualLayout>
          <c:xMode val="edge"/>
          <c:yMode val="edge"/>
          <c:x val="0.19185740740740742"/>
          <c:y val="7.9375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428118055555555"/>
          <c:h val="0.62704484126984128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639351851851852"/>
                  <c:y val="-7.7611111111111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65-7B46-9E1B-BF8C4A524AC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mram_output!$I$12:$I$20</c:f>
              <c:numCache>
                <c:formatCode>General</c:formatCode>
                <c:ptCount val="9"/>
                <c:pt idx="0">
                  <c:v>42.613595361292298</c:v>
                </c:pt>
                <c:pt idx="1">
                  <c:v>79.395901501917194</c:v>
                </c:pt>
                <c:pt idx="2">
                  <c:v>142.78620582327801</c:v>
                </c:pt>
                <c:pt idx="3">
                  <c:v>239.42629274140199</c:v>
                </c:pt>
                <c:pt idx="4">
                  <c:v>355.32904100304899</c:v>
                </c:pt>
                <c:pt idx="5">
                  <c:v>467.00485135758402</c:v>
                </c:pt>
                <c:pt idx="6">
                  <c:v>555.58425977613899</c:v>
                </c:pt>
                <c:pt idx="7">
                  <c:v>616.74851432736602</c:v>
                </c:pt>
                <c:pt idx="8">
                  <c:v>633.21991787156196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mram_output!$G$12:$G$20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70.532608032226562</c:v>
                </c:pt>
                <c:pt idx="2">
                  <c:v>78.438949584960938</c:v>
                </c:pt>
                <c:pt idx="3">
                  <c:v>93.556976318359375</c:v>
                </c:pt>
                <c:pt idx="4">
                  <c:v>126.080322265625</c:v>
                </c:pt>
                <c:pt idx="5">
                  <c:v>191.8609619140625</c:v>
                </c:pt>
                <c:pt idx="6">
                  <c:v>322.5433349609375</c:v>
                </c:pt>
                <c:pt idx="7">
                  <c:v>581.112060546875</c:v>
                </c:pt>
                <c:pt idx="8">
                  <c:v>1131.9921875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5-7B46-9E1B-BF8C4A524AC9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  <a:prstDash val="solid"/>
              </a:ln>
              <a:effectLst/>
            </c:spPr>
          </c:marker>
          <c:val>
            <c:numRef>
              <c:f>mram_output!$J$12:$J$20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69.706729888916016</c:v>
                </c:pt>
                <c:pt idx="2">
                  <c:v>77.706729888916016</c:v>
                </c:pt>
                <c:pt idx="3">
                  <c:v>93.706729888916016</c:v>
                </c:pt>
                <c:pt idx="4">
                  <c:v>125.70672988891602</c:v>
                </c:pt>
                <c:pt idx="5">
                  <c:v>189.70672988891602</c:v>
                </c:pt>
                <c:pt idx="6">
                  <c:v>317.70672988891602</c:v>
                </c:pt>
                <c:pt idx="7">
                  <c:v>573.70672988891602</c:v>
                </c:pt>
                <c:pt idx="8">
                  <c:v>1085.706729888916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Data transfer </a:t>
                </a:r>
                <a:r>
                  <a:rPr lang="en-US" sz="1600"/>
                  <a:t>size (bytes)</a:t>
                </a:r>
              </a:p>
            </c:rich>
          </c:tx>
          <c:layout>
            <c:manualLayout>
              <c:xMode val="edge"/>
              <c:yMode val="edge"/>
              <c:x val="0.27031620370370368"/>
              <c:y val="0.88300992063492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Read</a:t>
            </a:r>
          </a:p>
        </c:rich>
      </c:tx>
      <c:layout>
        <c:manualLayout>
          <c:xMode val="edge"/>
          <c:yMode val="edge"/>
          <c:x val="0.19185740740740742"/>
          <c:y val="8.2314814814814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3399236111111112"/>
          <c:h val="0.62914523809523815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05138888888889"/>
                  <c:y val="-7.2571428571428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3B-9945-A671-3A26BFA4B71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mram_output!$I$2:$I$10</c:f>
              <c:numCache>
                <c:formatCode>General</c:formatCode>
                <c:ptCount val="9"/>
                <c:pt idx="0">
                  <c:v>34.3749120434601</c:v>
                </c:pt>
                <c:pt idx="1">
                  <c:v>63.742045576666499</c:v>
                </c:pt>
                <c:pt idx="2">
                  <c:v>113.018548279996</c:v>
                </c:pt>
                <c:pt idx="3">
                  <c:v>201.26563726414199</c:v>
                </c:pt>
                <c:pt idx="4">
                  <c:v>308.83454387671901</c:v>
                </c:pt>
                <c:pt idx="5">
                  <c:v>419.13999586001103</c:v>
                </c:pt>
                <c:pt idx="6">
                  <c:v>534.23818621831595</c:v>
                </c:pt>
                <c:pt idx="7">
                  <c:v>605.03038533425899</c:v>
                </c:pt>
                <c:pt idx="8">
                  <c:v>628.22637020046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mram_output!$G$2:$G$10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87.854099273681641</c:v>
                </c:pt>
                <c:pt idx="2">
                  <c:v>99.098777770996094</c:v>
                </c:pt>
                <c:pt idx="3">
                  <c:v>111.29570007324219</c:v>
                </c:pt>
                <c:pt idx="4">
                  <c:v>145.06149291992188</c:v>
                </c:pt>
                <c:pt idx="5">
                  <c:v>213.77105712890625</c:v>
                </c:pt>
                <c:pt idx="6">
                  <c:v>335.430908203125</c:v>
                </c:pt>
                <c:pt idx="7">
                  <c:v>592.366943359375</c:v>
                </c:pt>
                <c:pt idx="8">
                  <c:v>1140.989990234375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3B-9945-A671-3A26BFA4B71B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</a:ln>
              <a:effectLst/>
            </c:spPr>
          </c:marker>
          <c:val>
            <c:numRef>
              <c:f>mram_output!$J$2:$J$10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85.454753875732422</c:v>
                </c:pt>
                <c:pt idx="2">
                  <c:v>93.454753875732422</c:v>
                </c:pt>
                <c:pt idx="3">
                  <c:v>109.45475387573242</c:v>
                </c:pt>
                <c:pt idx="4">
                  <c:v>141.45475387573242</c:v>
                </c:pt>
                <c:pt idx="5">
                  <c:v>205.45475387573242</c:v>
                </c:pt>
                <c:pt idx="6">
                  <c:v>333.45475387573242</c:v>
                </c:pt>
                <c:pt idx="7">
                  <c:v>589.45475387573242</c:v>
                </c:pt>
                <c:pt idx="8">
                  <c:v>1101.4547538757324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Data transfer size (bytes)</a:t>
                </a:r>
              </a:p>
            </c:rich>
          </c:tx>
          <c:layout>
            <c:manualLayout>
              <c:xMode val="edge"/>
              <c:yMode val="edge"/>
              <c:x val="0.25914490740740742"/>
              <c:y val="0.88265119047619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</a:t>
                </a:r>
                <a:r>
                  <a:rPr lang="en-US" sz="1600" baseline="0">
                    <a:solidFill>
                      <a:srgbClr val="002060"/>
                    </a:solidFill>
                  </a:rPr>
                  <a:t>)</a:t>
                </a:r>
                <a:endParaRPr lang="en-US" sz="1600">
                  <a:solidFill>
                    <a:srgbClr val="00206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Write</a:t>
            </a:r>
          </a:p>
        </c:rich>
      </c:tx>
      <c:layout>
        <c:manualLayout>
          <c:xMode val="edge"/>
          <c:yMode val="edge"/>
          <c:x val="0.19185740740740742"/>
          <c:y val="7.9375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428118055555555"/>
          <c:h val="0.62704484126984128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639351851851852"/>
                  <c:y val="-7.7611111111111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65-7B46-9E1B-BF8C4A524AC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mram_output!$I$12:$I$20</c:f>
              <c:numCache>
                <c:formatCode>General</c:formatCode>
                <c:ptCount val="9"/>
                <c:pt idx="0">
                  <c:v>42.613595361292298</c:v>
                </c:pt>
                <c:pt idx="1">
                  <c:v>79.395901501917194</c:v>
                </c:pt>
                <c:pt idx="2">
                  <c:v>142.78620582327801</c:v>
                </c:pt>
                <c:pt idx="3">
                  <c:v>239.42629274140199</c:v>
                </c:pt>
                <c:pt idx="4">
                  <c:v>355.32904100304899</c:v>
                </c:pt>
                <c:pt idx="5">
                  <c:v>467.00485135758402</c:v>
                </c:pt>
                <c:pt idx="6">
                  <c:v>555.58425977613899</c:v>
                </c:pt>
                <c:pt idx="7">
                  <c:v>616.74851432736602</c:v>
                </c:pt>
                <c:pt idx="8">
                  <c:v>633.21991787156196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mram_output!$G$12:$G$20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70.532608032226562</c:v>
                </c:pt>
                <c:pt idx="2">
                  <c:v>78.438949584960938</c:v>
                </c:pt>
                <c:pt idx="3">
                  <c:v>93.556976318359375</c:v>
                </c:pt>
                <c:pt idx="4">
                  <c:v>126.080322265625</c:v>
                </c:pt>
                <c:pt idx="5">
                  <c:v>191.8609619140625</c:v>
                </c:pt>
                <c:pt idx="6">
                  <c:v>322.5433349609375</c:v>
                </c:pt>
                <c:pt idx="7">
                  <c:v>581.112060546875</c:v>
                </c:pt>
                <c:pt idx="8">
                  <c:v>1131.9921875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5-7B46-9E1B-BF8C4A524AC9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  <a:prstDash val="solid"/>
              </a:ln>
              <a:effectLst/>
            </c:spPr>
          </c:marker>
          <c:val>
            <c:numRef>
              <c:f>mram_output!$J$12:$J$20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69.706729888916016</c:v>
                </c:pt>
                <c:pt idx="2">
                  <c:v>77.706729888916016</c:v>
                </c:pt>
                <c:pt idx="3">
                  <c:v>93.706729888916016</c:v>
                </c:pt>
                <c:pt idx="4">
                  <c:v>125.70672988891602</c:v>
                </c:pt>
                <c:pt idx="5">
                  <c:v>189.70672988891602</c:v>
                </c:pt>
                <c:pt idx="6">
                  <c:v>317.70672988891602</c:v>
                </c:pt>
                <c:pt idx="7">
                  <c:v>573.70672988891602</c:v>
                </c:pt>
                <c:pt idx="8">
                  <c:v>1085.706729888916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Data transfer </a:t>
                </a:r>
                <a:r>
                  <a:rPr lang="en-US" sz="1600"/>
                  <a:t>size (bytes)</a:t>
                </a:r>
              </a:p>
            </c:rich>
          </c:tx>
          <c:layout>
            <c:manualLayout>
              <c:xMode val="edge"/>
              <c:yMode val="edge"/>
              <c:x val="0.27031620370370368"/>
              <c:y val="0.88300992063492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(</a:t>
            </a:r>
            <a:r>
              <a:rPr lang="en-US" sz="1400" b="1" dirty="0"/>
              <a:t>b) INT64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88588888888888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62161111111111"/>
          <c:y val="4.2501111111111094E-2"/>
          <c:w val="0.7849783333333333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(2)'!$W$2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(2)'!$W$3:$W$26</c:f>
              <c:numCache>
                <c:formatCode>General</c:formatCode>
                <c:ptCount val="24"/>
                <c:pt idx="0">
                  <c:v>4.53164481937708</c:v>
                </c:pt>
                <c:pt idx="1">
                  <c:v>9.0630434406817706</c:v>
                </c:pt>
                <c:pt idx="2">
                  <c:v>13.5935580890577</c:v>
                </c:pt>
                <c:pt idx="3">
                  <c:v>18.124251822294202</c:v>
                </c:pt>
                <c:pt idx="4">
                  <c:v>22.647849080822201</c:v>
                </c:pt>
                <c:pt idx="5">
                  <c:v>27.171818430852799</c:v>
                </c:pt>
                <c:pt idx="6">
                  <c:v>31.695722391591602</c:v>
                </c:pt>
                <c:pt idx="7">
                  <c:v>36.245281714483198</c:v>
                </c:pt>
                <c:pt idx="8">
                  <c:v>40.736675724154999</c:v>
                </c:pt>
                <c:pt idx="9">
                  <c:v>45.255984985436697</c:v>
                </c:pt>
                <c:pt idx="10">
                  <c:v>49.809868282652801</c:v>
                </c:pt>
                <c:pt idx="11">
                  <c:v>49.856422280697203</c:v>
                </c:pt>
                <c:pt idx="12">
                  <c:v>49.847551368560502</c:v>
                </c:pt>
                <c:pt idx="13">
                  <c:v>49.895803876356801</c:v>
                </c:pt>
                <c:pt idx="14">
                  <c:v>49.927503404442298</c:v>
                </c:pt>
                <c:pt idx="15">
                  <c:v>50.033346330131302</c:v>
                </c:pt>
                <c:pt idx="16">
                  <c:v>50.064264774691303</c:v>
                </c:pt>
                <c:pt idx="17">
                  <c:v>49.976795616223399</c:v>
                </c:pt>
                <c:pt idx="18">
                  <c:v>50.010778842943601</c:v>
                </c:pt>
                <c:pt idx="19">
                  <c:v>50.110132579636499</c:v>
                </c:pt>
                <c:pt idx="20">
                  <c:v>50.056412102960202</c:v>
                </c:pt>
                <c:pt idx="21">
                  <c:v>50.097956776708699</c:v>
                </c:pt>
                <c:pt idx="22">
                  <c:v>50.118754984540999</c:v>
                </c:pt>
                <c:pt idx="23">
                  <c:v>50.160608922535602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F-9248-85A7-98461A3038CA}"/>
            </c:ext>
          </c:extLst>
        </c:ser>
        <c:ser>
          <c:idx val="3"/>
          <c:order val="1"/>
          <c:tx>
            <c:strRef>
              <c:f>'pipeline_output (2)'!$Z$2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(2)'!$Z$3:$Z$26</c:f>
              <c:numCache>
                <c:formatCode>General</c:formatCode>
                <c:ptCount val="24"/>
                <c:pt idx="0">
                  <c:v>4.5319973672544203</c:v>
                </c:pt>
                <c:pt idx="1">
                  <c:v>9.0630210597020806</c:v>
                </c:pt>
                <c:pt idx="2">
                  <c:v>13.593155302048199</c:v>
                </c:pt>
                <c:pt idx="3">
                  <c:v>18.1258630737773</c:v>
                </c:pt>
                <c:pt idx="4">
                  <c:v>22.647569562292801</c:v>
                </c:pt>
                <c:pt idx="5">
                  <c:v>27.1730255218012</c:v>
                </c:pt>
                <c:pt idx="6">
                  <c:v>31.695174927239499</c:v>
                </c:pt>
                <c:pt idx="7">
                  <c:v>36.238839572245297</c:v>
                </c:pt>
                <c:pt idx="8">
                  <c:v>40.736449639644903</c:v>
                </c:pt>
                <c:pt idx="9">
                  <c:v>45.2517440957212</c:v>
                </c:pt>
                <c:pt idx="10">
                  <c:v>49.802771030383603</c:v>
                </c:pt>
                <c:pt idx="11">
                  <c:v>49.8506659856941</c:v>
                </c:pt>
                <c:pt idx="12">
                  <c:v>49.858792906225098</c:v>
                </c:pt>
                <c:pt idx="13">
                  <c:v>49.882918369066701</c:v>
                </c:pt>
                <c:pt idx="14">
                  <c:v>49.927435482335</c:v>
                </c:pt>
                <c:pt idx="15">
                  <c:v>50.037507515819001</c:v>
                </c:pt>
                <c:pt idx="16">
                  <c:v>50.054637057727597</c:v>
                </c:pt>
                <c:pt idx="17">
                  <c:v>49.979722212008397</c:v>
                </c:pt>
                <c:pt idx="18">
                  <c:v>50.023457764438199</c:v>
                </c:pt>
                <c:pt idx="19">
                  <c:v>50.1058224896341</c:v>
                </c:pt>
                <c:pt idx="20">
                  <c:v>50.020185169284197</c:v>
                </c:pt>
                <c:pt idx="21">
                  <c:v>50.104180745607003</c:v>
                </c:pt>
                <c:pt idx="22">
                  <c:v>50.120260788100097</c:v>
                </c:pt>
                <c:pt idx="23">
                  <c:v>50.166094156017202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F-9248-85A7-98461A3038CA}"/>
            </c:ext>
          </c:extLst>
        </c:ser>
        <c:ser>
          <c:idx val="2"/>
          <c:order val="2"/>
          <c:tx>
            <c:strRef>
              <c:f>'pipeline_output (2)'!$Y$2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(2)'!$Y$3:$Y$26</c:f>
              <c:numCache>
                <c:formatCode>General</c:formatCode>
                <c:ptCount val="24"/>
                <c:pt idx="0">
                  <c:v>0.23352099770934001</c:v>
                </c:pt>
                <c:pt idx="1">
                  <c:v>0.46703902367635702</c:v>
                </c:pt>
                <c:pt idx="2">
                  <c:v>0.70044221186089695</c:v>
                </c:pt>
                <c:pt idx="3">
                  <c:v>0.93403169076814196</c:v>
                </c:pt>
                <c:pt idx="4">
                  <c:v>1.16710000763222</c:v>
                </c:pt>
                <c:pt idx="5">
                  <c:v>1.40034722354709</c:v>
                </c:pt>
                <c:pt idx="6">
                  <c:v>1.63352858440009</c:v>
                </c:pt>
                <c:pt idx="7">
                  <c:v>1.8681204347051401</c:v>
                </c:pt>
                <c:pt idx="8">
                  <c:v>2.0997316703378401</c:v>
                </c:pt>
                <c:pt idx="9">
                  <c:v>2.33282015751234</c:v>
                </c:pt>
                <c:pt idx="10">
                  <c:v>2.5678094651703001</c:v>
                </c:pt>
                <c:pt idx="11">
                  <c:v>2.5673065084783699</c:v>
                </c:pt>
                <c:pt idx="12">
                  <c:v>2.5653504449150999</c:v>
                </c:pt>
                <c:pt idx="13">
                  <c:v>2.56572706935123</c:v>
                </c:pt>
                <c:pt idx="14">
                  <c:v>2.5649739310325499</c:v>
                </c:pt>
                <c:pt idx="15">
                  <c:v>2.56890587485913</c:v>
                </c:pt>
                <c:pt idx="16">
                  <c:v>2.5689418385703502</c:v>
                </c:pt>
                <c:pt idx="17">
                  <c:v>2.5642391509401001</c:v>
                </c:pt>
                <c:pt idx="18">
                  <c:v>2.56434665343739</c:v>
                </c:pt>
                <c:pt idx="19">
                  <c:v>2.5671808000895302</c:v>
                </c:pt>
                <c:pt idx="20">
                  <c:v>2.5646871374861901</c:v>
                </c:pt>
                <c:pt idx="21">
                  <c:v>2.5653683769047899</c:v>
                </c:pt>
                <c:pt idx="22">
                  <c:v>2.5637555012224902</c:v>
                </c:pt>
                <c:pt idx="23">
                  <c:v>2.5644900041227299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FF-9248-85A7-98461A3038CA}"/>
            </c:ext>
          </c:extLst>
        </c:ser>
        <c:ser>
          <c:idx val="1"/>
          <c:order val="3"/>
          <c:tx>
            <c:strRef>
              <c:f>'pipeline_output (2)'!$X$2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(2)'!$X$3:$X$26</c:f>
              <c:numCache>
                <c:formatCode>General</c:formatCode>
                <c:ptCount val="24"/>
                <c:pt idx="0">
                  <c:v>0.12701698282336399</c:v>
                </c:pt>
                <c:pt idx="1">
                  <c:v>0.25401726202423802</c:v>
                </c:pt>
                <c:pt idx="2">
                  <c:v>0.38092952626897197</c:v>
                </c:pt>
                <c:pt idx="3">
                  <c:v>0.50792554148501801</c:v>
                </c:pt>
                <c:pt idx="4">
                  <c:v>0.63489374658335196</c:v>
                </c:pt>
                <c:pt idx="5">
                  <c:v>0.76165745902217696</c:v>
                </c:pt>
                <c:pt idx="6">
                  <c:v>0.88826240173488702</c:v>
                </c:pt>
                <c:pt idx="7">
                  <c:v>1.01565710237336</c:v>
                </c:pt>
                <c:pt idx="8">
                  <c:v>1.1418771507333401</c:v>
                </c:pt>
                <c:pt idx="9">
                  <c:v>1.2691156688417899</c:v>
                </c:pt>
                <c:pt idx="10">
                  <c:v>1.3961175168237101</c:v>
                </c:pt>
                <c:pt idx="11">
                  <c:v>1.3979575434145799</c:v>
                </c:pt>
                <c:pt idx="12">
                  <c:v>1.3991140253898</c:v>
                </c:pt>
                <c:pt idx="13">
                  <c:v>1.39923137924723</c:v>
                </c:pt>
                <c:pt idx="14">
                  <c:v>1.40050219423774</c:v>
                </c:pt>
                <c:pt idx="15">
                  <c:v>1.40191989609794</c:v>
                </c:pt>
                <c:pt idx="16">
                  <c:v>1.40255745874511</c:v>
                </c:pt>
                <c:pt idx="17">
                  <c:v>1.4015130164476499</c:v>
                </c:pt>
                <c:pt idx="18">
                  <c:v>1.4016896588600101</c:v>
                </c:pt>
                <c:pt idx="19">
                  <c:v>1.4027665340350901</c:v>
                </c:pt>
                <c:pt idx="20">
                  <c:v>1.40200022920884</c:v>
                </c:pt>
                <c:pt idx="21">
                  <c:v>1.4029005894450299</c:v>
                </c:pt>
                <c:pt idx="22">
                  <c:v>1.4023966740034199</c:v>
                </c:pt>
                <c:pt idx="23">
                  <c:v>1.40311513140287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FF-9248-85A7-98461A303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4639205555555555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Read</a:t>
            </a:r>
          </a:p>
        </c:rich>
      </c:tx>
      <c:layout>
        <c:manualLayout>
          <c:xMode val="edge"/>
          <c:yMode val="edge"/>
          <c:x val="0.19185740740740742"/>
          <c:y val="8.23148148148148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3399236111111112"/>
          <c:h val="0.62914523809523815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05138888888889"/>
                  <c:y val="-7.25714285714285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A3B-9945-A671-3A26BFA4B71B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mram_output!$I$2:$I$10</c:f>
              <c:numCache>
                <c:formatCode>General</c:formatCode>
                <c:ptCount val="9"/>
                <c:pt idx="0">
                  <c:v>34.3749120434601</c:v>
                </c:pt>
                <c:pt idx="1">
                  <c:v>63.742045576666499</c:v>
                </c:pt>
                <c:pt idx="2">
                  <c:v>113.018548279996</c:v>
                </c:pt>
                <c:pt idx="3">
                  <c:v>201.26563726414199</c:v>
                </c:pt>
                <c:pt idx="4">
                  <c:v>308.83454387671901</c:v>
                </c:pt>
                <c:pt idx="5">
                  <c:v>419.13999586001103</c:v>
                </c:pt>
                <c:pt idx="6">
                  <c:v>534.23818621831595</c:v>
                </c:pt>
                <c:pt idx="7">
                  <c:v>605.03038533425899</c:v>
                </c:pt>
                <c:pt idx="8">
                  <c:v>628.22637020046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mram_output!$G$2:$G$10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87.854099273681641</c:v>
                </c:pt>
                <c:pt idx="2">
                  <c:v>99.098777770996094</c:v>
                </c:pt>
                <c:pt idx="3">
                  <c:v>111.29570007324219</c:v>
                </c:pt>
                <c:pt idx="4">
                  <c:v>145.06149291992188</c:v>
                </c:pt>
                <c:pt idx="5">
                  <c:v>213.77105712890625</c:v>
                </c:pt>
                <c:pt idx="6">
                  <c:v>335.430908203125</c:v>
                </c:pt>
                <c:pt idx="7">
                  <c:v>592.366943359375</c:v>
                </c:pt>
                <c:pt idx="8">
                  <c:v>1140.989990234375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A3B-9945-A671-3A26BFA4B71B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</a:ln>
              <a:effectLst/>
            </c:spPr>
          </c:marker>
          <c:val>
            <c:numRef>
              <c:f>mram_output!$J$2:$J$10</c:f>
              <c:numCache>
                <c:formatCode>General</c:formatCode>
                <c:ptCount val="9"/>
                <c:pt idx="0">
                  <c:v>81.454753875732422</c:v>
                </c:pt>
                <c:pt idx="1">
                  <c:v>85.454753875732422</c:v>
                </c:pt>
                <c:pt idx="2">
                  <c:v>93.454753875732422</c:v>
                </c:pt>
                <c:pt idx="3">
                  <c:v>109.45475387573242</c:v>
                </c:pt>
                <c:pt idx="4">
                  <c:v>141.45475387573242</c:v>
                </c:pt>
                <c:pt idx="5">
                  <c:v>205.45475387573242</c:v>
                </c:pt>
                <c:pt idx="6">
                  <c:v>333.45475387573242</c:v>
                </c:pt>
                <c:pt idx="7">
                  <c:v>589.45475387573242</c:v>
                </c:pt>
                <c:pt idx="8">
                  <c:v>1101.4547538757324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A3B-9945-A671-3A26BFA4B7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Data transfer size (bytes)</a:t>
                </a:r>
              </a:p>
            </c:rich>
          </c:tx>
          <c:layout>
            <c:manualLayout>
              <c:xMode val="edge"/>
              <c:yMode val="edge"/>
              <c:x val="0.25914490740740742"/>
              <c:y val="0.882651190476190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</a:t>
                </a:r>
                <a:r>
                  <a:rPr lang="en-US" sz="1600" baseline="0">
                    <a:solidFill>
                      <a:srgbClr val="002060"/>
                    </a:solidFill>
                  </a:rPr>
                  <a:t>)</a:t>
                </a:r>
                <a:endParaRPr lang="en-US" sz="1600">
                  <a:solidFill>
                    <a:srgbClr val="002060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/>
              <a:t>MRAM Write</a:t>
            </a:r>
          </a:p>
        </c:rich>
      </c:tx>
      <c:layout>
        <c:manualLayout>
          <c:xMode val="edge"/>
          <c:yMode val="edge"/>
          <c:x val="0.19185740740740742"/>
          <c:y val="7.93750000000000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9035333333333335"/>
          <c:y val="7.7787499999999996E-2"/>
          <c:w val="0.6428118055555555"/>
          <c:h val="0.62704484126984128"/>
        </c:manualLayout>
      </c:layout>
      <c:lineChart>
        <c:grouping val="standard"/>
        <c:varyColors val="0"/>
        <c:ser>
          <c:idx val="0"/>
          <c:order val="1"/>
          <c:spPr>
            <a:ln w="38100" cap="rnd">
              <a:solidFill>
                <a:srgbClr val="002060"/>
              </a:solidFill>
              <a:round/>
            </a:ln>
            <a:effectLst/>
          </c:spPr>
          <c:marker>
            <c:symbol val="square"/>
            <c:size val="10"/>
            <c:spPr>
              <a:solidFill>
                <a:srgbClr val="002060"/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8"/>
              <c:layout>
                <c:manualLayout>
                  <c:x val="-0.16639351851851852"/>
                  <c:y val="-7.76111111111111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65-7B46-9E1B-BF8C4A524AC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mram_output!$H$2:$H$10</c:f>
              <c:numCache>
                <c:formatCode>General</c:formatCode>
                <c:ptCount val="9"/>
                <c:pt idx="0">
                  <c:v>8</c:v>
                </c:pt>
                <c:pt idx="1">
                  <c:v>16</c:v>
                </c:pt>
                <c:pt idx="2">
                  <c:v>32</c:v>
                </c:pt>
                <c:pt idx="3">
                  <c:v>64</c:v>
                </c:pt>
                <c:pt idx="4">
                  <c:v>128</c:v>
                </c:pt>
                <c:pt idx="5">
                  <c:v>256</c:v>
                </c:pt>
                <c:pt idx="6">
                  <c:v>512</c:v>
                </c:pt>
                <c:pt idx="7">
                  <c:v>1024</c:v>
                </c:pt>
                <c:pt idx="8">
                  <c:v>2048</c:v>
                </c:pt>
              </c:numCache>
            </c:numRef>
          </c:cat>
          <c:val>
            <c:numRef>
              <c:f>mram_output!$I$12:$I$20</c:f>
              <c:numCache>
                <c:formatCode>General</c:formatCode>
                <c:ptCount val="9"/>
                <c:pt idx="0">
                  <c:v>42.613595361292298</c:v>
                </c:pt>
                <c:pt idx="1">
                  <c:v>79.395901501917194</c:v>
                </c:pt>
                <c:pt idx="2">
                  <c:v>142.78620582327801</c:v>
                </c:pt>
                <c:pt idx="3">
                  <c:v>239.42629274140199</c:v>
                </c:pt>
                <c:pt idx="4">
                  <c:v>355.32904100304899</c:v>
                </c:pt>
                <c:pt idx="5">
                  <c:v>467.00485135758402</c:v>
                </c:pt>
                <c:pt idx="6">
                  <c:v>555.58425977613899</c:v>
                </c:pt>
                <c:pt idx="7">
                  <c:v>616.74851432736602</c:v>
                </c:pt>
                <c:pt idx="8">
                  <c:v>633.21991787156196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328800"/>
        <c:axId val="69330480"/>
      </c:lineChart>
      <c:lineChart>
        <c:grouping val="standard"/>
        <c:varyColors val="0"/>
        <c:ser>
          <c:idx val="1"/>
          <c:order val="0"/>
          <c:tx>
            <c:v>Latency</c:v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rgbClr val="00B0F0"/>
              </a:solidFill>
              <a:ln w="25400">
                <a:solidFill>
                  <a:srgbClr val="00B0F0"/>
                </a:solidFill>
              </a:ln>
              <a:effectLst/>
            </c:spPr>
          </c:marker>
          <c:val>
            <c:numRef>
              <c:f>mram_output!$G$12:$G$20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70.532608032226562</c:v>
                </c:pt>
                <c:pt idx="2">
                  <c:v>78.438949584960938</c:v>
                </c:pt>
                <c:pt idx="3">
                  <c:v>93.556976318359375</c:v>
                </c:pt>
                <c:pt idx="4">
                  <c:v>126.080322265625</c:v>
                </c:pt>
                <c:pt idx="5">
                  <c:v>191.8609619140625</c:v>
                </c:pt>
                <c:pt idx="6">
                  <c:v>322.5433349609375</c:v>
                </c:pt>
                <c:pt idx="7">
                  <c:v>581.112060546875</c:v>
                </c:pt>
                <c:pt idx="8">
                  <c:v>1131.9921875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565-7B46-9E1B-BF8C4A524AC9}"/>
            </c:ext>
          </c:extLst>
        </c:ser>
        <c:ser>
          <c:idx val="2"/>
          <c:order val="2"/>
          <c:spPr>
            <a:ln w="15875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x"/>
            <c:size val="12"/>
            <c:spPr>
              <a:noFill/>
              <a:ln w="12700">
                <a:solidFill>
                  <a:schemeClr val="tx1"/>
                </a:solidFill>
                <a:prstDash val="solid"/>
              </a:ln>
              <a:effectLst/>
            </c:spPr>
          </c:marker>
          <c:val>
            <c:numRef>
              <c:f>mram_output!$J$12:$J$20</c:f>
              <c:numCache>
                <c:formatCode>General</c:formatCode>
                <c:ptCount val="9"/>
                <c:pt idx="0">
                  <c:v>65.706729888916016</c:v>
                </c:pt>
                <c:pt idx="1">
                  <c:v>69.706729888916016</c:v>
                </c:pt>
                <c:pt idx="2">
                  <c:v>77.706729888916016</c:v>
                </c:pt>
                <c:pt idx="3">
                  <c:v>93.706729888916016</c:v>
                </c:pt>
                <c:pt idx="4">
                  <c:v>125.70672988891602</c:v>
                </c:pt>
                <c:pt idx="5">
                  <c:v>189.70672988891602</c:v>
                </c:pt>
                <c:pt idx="6">
                  <c:v>317.70672988891602</c:v>
                </c:pt>
                <c:pt idx="7">
                  <c:v>573.70672988891602</c:v>
                </c:pt>
                <c:pt idx="8">
                  <c:v>1085.706729888916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565-7B46-9E1B-BF8C4A524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778560"/>
        <c:axId val="81347600"/>
      </c:lineChart>
      <c:catAx>
        <c:axId val="69328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Data transfer </a:t>
                </a:r>
                <a:r>
                  <a:rPr lang="en-US" sz="1600"/>
                  <a:t>size (bytes)</a:t>
                </a:r>
              </a:p>
            </c:rich>
          </c:tx>
          <c:layout>
            <c:manualLayout>
              <c:xMode val="edge"/>
              <c:yMode val="edge"/>
              <c:x val="0.27031620370370368"/>
              <c:y val="0.883009920634920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30480"/>
        <c:crosses val="autoZero"/>
        <c:auto val="1"/>
        <c:lblAlgn val="ctr"/>
        <c:lblOffset val="100"/>
        <c:noMultiLvlLbl val="0"/>
      </c:catAx>
      <c:valAx>
        <c:axId val="6933048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2060"/>
                    </a:solidFill>
                  </a:rPr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206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9328800"/>
        <c:crosses val="autoZero"/>
        <c:crossBetween val="between"/>
      </c:valAx>
      <c:valAx>
        <c:axId val="81347600"/>
        <c:scaling>
          <c:logBase val="2"/>
          <c:orientation val="minMax"/>
          <c:max val="3200"/>
          <c:min val="32"/>
        </c:scaling>
        <c:delete val="0"/>
        <c:axPos val="r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>
                    <a:solidFill>
                      <a:srgbClr val="00B0F0"/>
                    </a:solidFill>
                  </a:rPr>
                  <a:t>Latency (cycles)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rgbClr val="00B0F0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F0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82778560"/>
        <c:crosses val="max"/>
        <c:crossBetween val="between"/>
      </c:valAx>
      <c:catAx>
        <c:axId val="82778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347600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(MRAM,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3590611111111112"/>
          <c:y val="3.52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3457180555555556"/>
          <c:y val="3.7680902777777775E-2"/>
          <c:w val="0.86314250000000003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'stream_output-camera-ready'!$K$2</c:f>
              <c:strCache>
                <c:ptCount val="1"/>
                <c:pt idx="0">
                  <c:v>COPY-DMA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2.7719583333333332E-2"/>
                  <c:y val="7.860347222222222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F4-1943-A807-64B585CD3B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'stream_output-camera-ready'!$K$3:$K$18</c:f>
              <c:numCache>
                <c:formatCode>General</c:formatCode>
                <c:ptCount val="16"/>
                <c:pt idx="0">
                  <c:v>596.04186079559804</c:v>
                </c:pt>
                <c:pt idx="1">
                  <c:v>624.20877736615205</c:v>
                </c:pt>
                <c:pt idx="2">
                  <c:v>624.38798653828701</c:v>
                </c:pt>
                <c:pt idx="3">
                  <c:v>624.45438642200395</c:v>
                </c:pt>
                <c:pt idx="4">
                  <c:v>624.63041443281395</c:v>
                </c:pt>
                <c:pt idx="5">
                  <c:v>623.82084351428796</c:v>
                </c:pt>
                <c:pt idx="6">
                  <c:v>624.22536648630205</c:v>
                </c:pt>
                <c:pt idx="7">
                  <c:v>624.34483418570699</c:v>
                </c:pt>
                <c:pt idx="8">
                  <c:v>624.03961869135003</c:v>
                </c:pt>
                <c:pt idx="9">
                  <c:v>624.04956666365501</c:v>
                </c:pt>
                <c:pt idx="10">
                  <c:v>623.91363848867297</c:v>
                </c:pt>
                <c:pt idx="11">
                  <c:v>623.89706593283995</c:v>
                </c:pt>
                <c:pt idx="12">
                  <c:v>623.93352671788102</c:v>
                </c:pt>
                <c:pt idx="13">
                  <c:v>623.52938178265697</c:v>
                </c:pt>
                <c:pt idx="14">
                  <c:v>623.65189500347799</c:v>
                </c:pt>
                <c:pt idx="15">
                  <c:v>624.02303944229197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F4-1943-A807-64B585CD3BE8}"/>
            </c:ext>
          </c:extLst>
        </c:ser>
        <c:ser>
          <c:idx val="2"/>
          <c:order val="1"/>
          <c:tx>
            <c:strRef>
              <c:f>'stream_output-camera-ready'!$L$2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'stream_output-camera-ready'!$L$3:$L$18</c:f>
              <c:numCache>
                <c:formatCode>General</c:formatCode>
                <c:ptCount val="16"/>
                <c:pt idx="0">
                  <c:v>178.436005506209</c:v>
                </c:pt>
                <c:pt idx="1">
                  <c:v>356.56212940501302</c:v>
                </c:pt>
                <c:pt idx="2">
                  <c:v>534.17743674182202</c:v>
                </c:pt>
                <c:pt idx="3">
                  <c:v>622.45531687098799</c:v>
                </c:pt>
                <c:pt idx="4">
                  <c:v>623.31758062119104</c:v>
                </c:pt>
                <c:pt idx="5">
                  <c:v>623.29442359846905</c:v>
                </c:pt>
                <c:pt idx="6">
                  <c:v>622.85146351423703</c:v>
                </c:pt>
                <c:pt idx="7">
                  <c:v>623.31758062119104</c:v>
                </c:pt>
                <c:pt idx="8">
                  <c:v>623.436701065953</c:v>
                </c:pt>
                <c:pt idx="9">
                  <c:v>623.03319929123904</c:v>
                </c:pt>
                <c:pt idx="10">
                  <c:v>623.07286482815698</c:v>
                </c:pt>
                <c:pt idx="11">
                  <c:v>623.06294797043802</c:v>
                </c:pt>
                <c:pt idx="12">
                  <c:v>623.19519870097395</c:v>
                </c:pt>
                <c:pt idx="13">
                  <c:v>622.96710128475797</c:v>
                </c:pt>
                <c:pt idx="14">
                  <c:v>622.90432116772797</c:v>
                </c:pt>
                <c:pt idx="15">
                  <c:v>623.29773163922698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F4-1943-A807-64B585CD3BE8}"/>
            </c:ext>
          </c:extLst>
        </c:ser>
        <c:ser>
          <c:idx val="0"/>
          <c:order val="2"/>
          <c:tx>
            <c:strRef>
              <c:f>'stream_output-camera-ready'!$J$2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'stream_output-camera-ready'!$J$3:$J$18</c:f>
              <c:numCache>
                <c:formatCode>General</c:formatCode>
                <c:ptCount val="16"/>
                <c:pt idx="0">
                  <c:v>121.60172295968</c:v>
                </c:pt>
                <c:pt idx="1">
                  <c:v>243.10980466841599</c:v>
                </c:pt>
                <c:pt idx="2">
                  <c:v>364.46703549069099</c:v>
                </c:pt>
                <c:pt idx="3">
                  <c:v>485.81733943360098</c:v>
                </c:pt>
                <c:pt idx="4">
                  <c:v>604.09714344501197</c:v>
                </c:pt>
                <c:pt idx="5">
                  <c:v>622.00146884356798</c:v>
                </c:pt>
                <c:pt idx="6">
                  <c:v>622.14205797592797</c:v>
                </c:pt>
                <c:pt idx="7">
                  <c:v>622.17282032083199</c:v>
                </c:pt>
                <c:pt idx="8">
                  <c:v>622.10470778934098</c:v>
                </c:pt>
                <c:pt idx="9">
                  <c:v>622.07614890776904</c:v>
                </c:pt>
                <c:pt idx="10">
                  <c:v>621.91363289744902</c:v>
                </c:pt>
                <c:pt idx="11">
                  <c:v>621.94876429882697</c:v>
                </c:pt>
                <c:pt idx="12">
                  <c:v>622.00586129216697</c:v>
                </c:pt>
                <c:pt idx="13">
                  <c:v>622.18380760985099</c:v>
                </c:pt>
                <c:pt idx="14">
                  <c:v>622.21677180539496</c:v>
                </c:pt>
                <c:pt idx="15">
                  <c:v>622.38604301143596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9F4-1943-A807-64B585CD3BE8}"/>
            </c:ext>
          </c:extLst>
        </c:ser>
        <c:ser>
          <c:idx val="3"/>
          <c:order val="3"/>
          <c:tx>
            <c:strRef>
              <c:f>'stream_output-camera-ready'!$M$2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4680555555555559E-2"/>
                  <c:y val="-7.9375000000000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'stream_output-camera-ready'!$M$3:$M$18</c:f>
              <c:numCache>
                <c:formatCode>General</c:formatCode>
                <c:ptCount val="16"/>
                <c:pt idx="0">
                  <c:v>3.79648645503329</c:v>
                </c:pt>
                <c:pt idx="1">
                  <c:v>7.5928747284576303</c:v>
                </c:pt>
                <c:pt idx="2">
                  <c:v>11.387839578000101</c:v>
                </c:pt>
                <c:pt idx="3">
                  <c:v>15.185081859957499</c:v>
                </c:pt>
                <c:pt idx="4">
                  <c:v>18.9799166723231</c:v>
                </c:pt>
                <c:pt idx="5">
                  <c:v>22.774839962067901</c:v>
                </c:pt>
                <c:pt idx="6">
                  <c:v>26.568027563303499</c:v>
                </c:pt>
                <c:pt idx="7">
                  <c:v>30.369221300771301</c:v>
                </c:pt>
                <c:pt idx="8">
                  <c:v>34.1542787179405</c:v>
                </c:pt>
                <c:pt idx="9">
                  <c:v>37.946096357591202</c:v>
                </c:pt>
                <c:pt idx="10">
                  <c:v>41.740004691465003</c:v>
                </c:pt>
                <c:pt idx="11">
                  <c:v>41.984424647152103</c:v>
                </c:pt>
                <c:pt idx="12">
                  <c:v>41.982323459808804</c:v>
                </c:pt>
                <c:pt idx="13">
                  <c:v>41.977971669281899</c:v>
                </c:pt>
                <c:pt idx="14">
                  <c:v>41.978421812670597</c:v>
                </c:pt>
                <c:pt idx="15">
                  <c:v>42.006650070106097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9F4-1943-A807-64B585CD3BE8}"/>
            </c:ext>
          </c:extLst>
        </c:ser>
        <c:ser>
          <c:idx val="4"/>
          <c:order val="4"/>
          <c:tx>
            <c:strRef>
              <c:f>'stream_output-camera-ready'!$N$2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4111111111111111E-2"/>
                  <c:y val="-0.12788194444444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'stream_output-camera-ready'!$N$3:$N$18</c:f>
              <c:numCache>
                <c:formatCode>General</c:formatCode>
                <c:ptCount val="16"/>
                <c:pt idx="0">
                  <c:v>5.5522703505138997</c:v>
                </c:pt>
                <c:pt idx="1">
                  <c:v>11.104435703479499</c:v>
                </c:pt>
                <c:pt idx="2">
                  <c:v>16.653976573357099</c:v>
                </c:pt>
                <c:pt idx="3">
                  <c:v>22.2081154574919</c:v>
                </c:pt>
                <c:pt idx="4">
                  <c:v>27.758508333346398</c:v>
                </c:pt>
                <c:pt idx="5">
                  <c:v>33.3075123087511</c:v>
                </c:pt>
                <c:pt idx="6">
                  <c:v>38.855678780339296</c:v>
                </c:pt>
                <c:pt idx="7">
                  <c:v>44.413263412666304</c:v>
                </c:pt>
                <c:pt idx="8">
                  <c:v>49.9480469990473</c:v>
                </c:pt>
                <c:pt idx="9">
                  <c:v>55.4920958129103</c:v>
                </c:pt>
                <c:pt idx="10">
                  <c:v>61.0389211514739</c:v>
                </c:pt>
                <c:pt idx="11">
                  <c:v>61.563677029747197</c:v>
                </c:pt>
                <c:pt idx="12">
                  <c:v>61.560665087119702</c:v>
                </c:pt>
                <c:pt idx="13">
                  <c:v>61.549265402098399</c:v>
                </c:pt>
                <c:pt idx="14">
                  <c:v>61.552491299668702</c:v>
                </c:pt>
                <c:pt idx="15">
                  <c:v>61.5946741258741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9F4-1943-A807-64B585CD3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</a:t>
                </a:r>
                <a:r>
                  <a:rPr lang="en-US" sz="1600" baseline="0"/>
                  <a:t> MRAM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  <c:majorUnit val="100"/>
        <c:minorUnit val="50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6776402777777778"/>
          <c:y val="0.25617569444444444"/>
          <c:w val="0.16537361111111112"/>
          <c:h val="0.3686302083333334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(MRAM,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3590611111111112"/>
          <c:y val="3.52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3457180555555556"/>
          <c:y val="3.7680902777777775E-2"/>
          <c:w val="0.86314250000000003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'stream_output-camera-ready'!$K$2</c:f>
              <c:strCache>
                <c:ptCount val="1"/>
                <c:pt idx="0">
                  <c:v>COPY-DMA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2.7719583333333332E-2"/>
                  <c:y val="7.860347222222222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F4-1943-A807-64B585CD3B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'stream_output-camera-ready'!$K$3:$K$18</c:f>
              <c:numCache>
                <c:formatCode>General</c:formatCode>
                <c:ptCount val="16"/>
                <c:pt idx="0">
                  <c:v>596.04186079559804</c:v>
                </c:pt>
                <c:pt idx="1">
                  <c:v>624.20877736615205</c:v>
                </c:pt>
                <c:pt idx="2">
                  <c:v>624.38798653828701</c:v>
                </c:pt>
                <c:pt idx="3">
                  <c:v>624.45438642200395</c:v>
                </c:pt>
                <c:pt idx="4">
                  <c:v>624.63041443281395</c:v>
                </c:pt>
                <c:pt idx="5">
                  <c:v>623.82084351428796</c:v>
                </c:pt>
                <c:pt idx="6">
                  <c:v>624.22536648630205</c:v>
                </c:pt>
                <c:pt idx="7">
                  <c:v>624.34483418570699</c:v>
                </c:pt>
                <c:pt idx="8">
                  <c:v>624.03961869135003</c:v>
                </c:pt>
                <c:pt idx="9">
                  <c:v>624.04956666365501</c:v>
                </c:pt>
                <c:pt idx="10">
                  <c:v>623.91363848867297</c:v>
                </c:pt>
                <c:pt idx="11">
                  <c:v>623.89706593283995</c:v>
                </c:pt>
                <c:pt idx="12">
                  <c:v>623.93352671788102</c:v>
                </c:pt>
                <c:pt idx="13">
                  <c:v>623.52938178265697</c:v>
                </c:pt>
                <c:pt idx="14">
                  <c:v>623.65189500347799</c:v>
                </c:pt>
                <c:pt idx="15">
                  <c:v>624.02303944229197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F4-1943-A807-64B585CD3BE8}"/>
            </c:ext>
          </c:extLst>
        </c:ser>
        <c:ser>
          <c:idx val="2"/>
          <c:order val="1"/>
          <c:tx>
            <c:strRef>
              <c:f>'stream_output-camera-ready'!$L$2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'stream_output-camera-ready'!$L$3:$L$18</c:f>
              <c:numCache>
                <c:formatCode>General</c:formatCode>
                <c:ptCount val="16"/>
                <c:pt idx="0">
                  <c:v>178.436005506209</c:v>
                </c:pt>
                <c:pt idx="1">
                  <c:v>356.56212940501302</c:v>
                </c:pt>
                <c:pt idx="2">
                  <c:v>534.17743674182202</c:v>
                </c:pt>
                <c:pt idx="3">
                  <c:v>622.45531687098799</c:v>
                </c:pt>
                <c:pt idx="4">
                  <c:v>623.31758062119104</c:v>
                </c:pt>
                <c:pt idx="5">
                  <c:v>623.29442359846905</c:v>
                </c:pt>
                <c:pt idx="6">
                  <c:v>622.85146351423703</c:v>
                </c:pt>
                <c:pt idx="7">
                  <c:v>623.31758062119104</c:v>
                </c:pt>
                <c:pt idx="8">
                  <c:v>623.436701065953</c:v>
                </c:pt>
                <c:pt idx="9">
                  <c:v>623.03319929123904</c:v>
                </c:pt>
                <c:pt idx="10">
                  <c:v>623.07286482815698</c:v>
                </c:pt>
                <c:pt idx="11">
                  <c:v>623.06294797043802</c:v>
                </c:pt>
                <c:pt idx="12">
                  <c:v>623.19519870097395</c:v>
                </c:pt>
                <c:pt idx="13">
                  <c:v>622.96710128475797</c:v>
                </c:pt>
                <c:pt idx="14">
                  <c:v>622.90432116772797</c:v>
                </c:pt>
                <c:pt idx="15">
                  <c:v>623.29773163922698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F4-1943-A807-64B585CD3BE8}"/>
            </c:ext>
          </c:extLst>
        </c:ser>
        <c:ser>
          <c:idx val="0"/>
          <c:order val="2"/>
          <c:tx>
            <c:strRef>
              <c:f>'stream_output-camera-ready'!$J$2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'stream_output-camera-ready'!$J$3:$J$18</c:f>
              <c:numCache>
                <c:formatCode>General</c:formatCode>
                <c:ptCount val="16"/>
                <c:pt idx="0">
                  <c:v>121.60172295968</c:v>
                </c:pt>
                <c:pt idx="1">
                  <c:v>243.10980466841599</c:v>
                </c:pt>
                <c:pt idx="2">
                  <c:v>364.46703549069099</c:v>
                </c:pt>
                <c:pt idx="3">
                  <c:v>485.81733943360098</c:v>
                </c:pt>
                <c:pt idx="4">
                  <c:v>604.09714344501197</c:v>
                </c:pt>
                <c:pt idx="5">
                  <c:v>622.00146884356798</c:v>
                </c:pt>
                <c:pt idx="6">
                  <c:v>622.14205797592797</c:v>
                </c:pt>
                <c:pt idx="7">
                  <c:v>622.17282032083199</c:v>
                </c:pt>
                <c:pt idx="8">
                  <c:v>622.10470778934098</c:v>
                </c:pt>
                <c:pt idx="9">
                  <c:v>622.07614890776904</c:v>
                </c:pt>
                <c:pt idx="10">
                  <c:v>621.91363289744902</c:v>
                </c:pt>
                <c:pt idx="11">
                  <c:v>621.94876429882697</c:v>
                </c:pt>
                <c:pt idx="12">
                  <c:v>622.00586129216697</c:v>
                </c:pt>
                <c:pt idx="13">
                  <c:v>622.18380760985099</c:v>
                </c:pt>
                <c:pt idx="14">
                  <c:v>622.21677180539496</c:v>
                </c:pt>
                <c:pt idx="15">
                  <c:v>622.38604301143596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9F4-1943-A807-64B585CD3BE8}"/>
            </c:ext>
          </c:extLst>
        </c:ser>
        <c:ser>
          <c:idx val="3"/>
          <c:order val="3"/>
          <c:tx>
            <c:strRef>
              <c:f>'stream_output-camera-ready'!$M$2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4680555555555559E-2"/>
                  <c:y val="-7.9375000000000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'stream_output-camera-ready'!$M$3:$M$18</c:f>
              <c:numCache>
                <c:formatCode>General</c:formatCode>
                <c:ptCount val="16"/>
                <c:pt idx="0">
                  <c:v>3.79648645503329</c:v>
                </c:pt>
                <c:pt idx="1">
                  <c:v>7.5928747284576303</c:v>
                </c:pt>
                <c:pt idx="2">
                  <c:v>11.387839578000101</c:v>
                </c:pt>
                <c:pt idx="3">
                  <c:v>15.185081859957499</c:v>
                </c:pt>
                <c:pt idx="4">
                  <c:v>18.9799166723231</c:v>
                </c:pt>
                <c:pt idx="5">
                  <c:v>22.774839962067901</c:v>
                </c:pt>
                <c:pt idx="6">
                  <c:v>26.568027563303499</c:v>
                </c:pt>
                <c:pt idx="7">
                  <c:v>30.369221300771301</c:v>
                </c:pt>
                <c:pt idx="8">
                  <c:v>34.1542787179405</c:v>
                </c:pt>
                <c:pt idx="9">
                  <c:v>37.946096357591202</c:v>
                </c:pt>
                <c:pt idx="10">
                  <c:v>41.740004691465003</c:v>
                </c:pt>
                <c:pt idx="11">
                  <c:v>41.984424647152103</c:v>
                </c:pt>
                <c:pt idx="12">
                  <c:v>41.982323459808804</c:v>
                </c:pt>
                <c:pt idx="13">
                  <c:v>41.977971669281899</c:v>
                </c:pt>
                <c:pt idx="14">
                  <c:v>41.978421812670597</c:v>
                </c:pt>
                <c:pt idx="15">
                  <c:v>42.006650070106097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9F4-1943-A807-64B585CD3BE8}"/>
            </c:ext>
          </c:extLst>
        </c:ser>
        <c:ser>
          <c:idx val="4"/>
          <c:order val="4"/>
          <c:tx>
            <c:strRef>
              <c:f>'stream_output-camera-ready'!$N$2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4111111111111111E-2"/>
                  <c:y val="-0.12788194444444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'stream_output-camera-ready'!$N$3:$N$18</c:f>
              <c:numCache>
                <c:formatCode>General</c:formatCode>
                <c:ptCount val="16"/>
                <c:pt idx="0">
                  <c:v>5.5522703505138997</c:v>
                </c:pt>
                <c:pt idx="1">
                  <c:v>11.104435703479499</c:v>
                </c:pt>
                <c:pt idx="2">
                  <c:v>16.653976573357099</c:v>
                </c:pt>
                <c:pt idx="3">
                  <c:v>22.2081154574919</c:v>
                </c:pt>
                <c:pt idx="4">
                  <c:v>27.758508333346398</c:v>
                </c:pt>
                <c:pt idx="5">
                  <c:v>33.3075123087511</c:v>
                </c:pt>
                <c:pt idx="6">
                  <c:v>38.855678780339296</c:v>
                </c:pt>
                <c:pt idx="7">
                  <c:v>44.413263412666304</c:v>
                </c:pt>
                <c:pt idx="8">
                  <c:v>49.9480469990473</c:v>
                </c:pt>
                <c:pt idx="9">
                  <c:v>55.4920958129103</c:v>
                </c:pt>
                <c:pt idx="10">
                  <c:v>61.0389211514739</c:v>
                </c:pt>
                <c:pt idx="11">
                  <c:v>61.563677029747197</c:v>
                </c:pt>
                <c:pt idx="12">
                  <c:v>61.560665087119702</c:v>
                </c:pt>
                <c:pt idx="13">
                  <c:v>61.549265402098399</c:v>
                </c:pt>
                <c:pt idx="14">
                  <c:v>61.552491299668702</c:v>
                </c:pt>
                <c:pt idx="15">
                  <c:v>61.5946741258741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9F4-1943-A807-64B585CD3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</a:t>
                </a:r>
                <a:r>
                  <a:rPr lang="en-US" sz="1600" baseline="0"/>
                  <a:t> MRAM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  <c:majorUnit val="100"/>
        <c:minorUnit val="50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6776402777777778"/>
          <c:y val="0.25617569444444444"/>
          <c:w val="0.16537361111111112"/>
          <c:h val="0.3686302083333334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STREAM</a:t>
            </a:r>
            <a:r>
              <a:rPr lang="en-US"/>
              <a:t> (MRAM,</a:t>
            </a:r>
            <a:r>
              <a:rPr lang="en-US" baseline="0"/>
              <a:t> INT64, 1DPU)</a:t>
            </a:r>
            <a:endParaRPr lang="en-US"/>
          </a:p>
        </c:rich>
      </c:tx>
      <c:layout>
        <c:manualLayout>
          <c:xMode val="edge"/>
          <c:yMode val="edge"/>
          <c:x val="0.13590611111111112"/>
          <c:y val="3.52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3457180555555556"/>
          <c:y val="3.7680902777777775E-2"/>
          <c:w val="0.86314250000000003"/>
          <c:h val="0.73750416666666652"/>
        </c:manualLayout>
      </c:layout>
      <c:lineChart>
        <c:grouping val="standard"/>
        <c:varyColors val="0"/>
        <c:ser>
          <c:idx val="1"/>
          <c:order val="0"/>
          <c:tx>
            <c:strRef>
              <c:f>'stream_output-camera-ready'!$K$2</c:f>
              <c:strCache>
                <c:ptCount val="1"/>
                <c:pt idx="0">
                  <c:v>COPY-DMA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2.7719583333333332E-2"/>
                  <c:y val="7.860347222222222E-2"/>
                </c:manualLayout>
              </c:layout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00206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CH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F4-1943-A807-64B585CD3B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'stream_output-camera-ready'!$K$3:$K$18</c:f>
              <c:numCache>
                <c:formatCode>General</c:formatCode>
                <c:ptCount val="16"/>
                <c:pt idx="0">
                  <c:v>596.04186079559804</c:v>
                </c:pt>
                <c:pt idx="1">
                  <c:v>624.20877736615205</c:v>
                </c:pt>
                <c:pt idx="2">
                  <c:v>624.38798653828701</c:v>
                </c:pt>
                <c:pt idx="3">
                  <c:v>624.45438642200395</c:v>
                </c:pt>
                <c:pt idx="4">
                  <c:v>624.63041443281395</c:v>
                </c:pt>
                <c:pt idx="5">
                  <c:v>623.82084351428796</c:v>
                </c:pt>
                <c:pt idx="6">
                  <c:v>624.22536648630205</c:v>
                </c:pt>
                <c:pt idx="7">
                  <c:v>624.34483418570699</c:v>
                </c:pt>
                <c:pt idx="8">
                  <c:v>624.03961869135003</c:v>
                </c:pt>
                <c:pt idx="9">
                  <c:v>624.04956666365501</c:v>
                </c:pt>
                <c:pt idx="10">
                  <c:v>623.91363848867297</c:v>
                </c:pt>
                <c:pt idx="11">
                  <c:v>623.89706593283995</c:v>
                </c:pt>
                <c:pt idx="12">
                  <c:v>623.93352671788102</c:v>
                </c:pt>
                <c:pt idx="13">
                  <c:v>623.52938178265697</c:v>
                </c:pt>
                <c:pt idx="14">
                  <c:v>623.65189500347799</c:v>
                </c:pt>
                <c:pt idx="15">
                  <c:v>624.02303944229197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9F4-1943-A807-64B585CD3BE8}"/>
            </c:ext>
          </c:extLst>
        </c:ser>
        <c:ser>
          <c:idx val="2"/>
          <c:order val="1"/>
          <c:tx>
            <c:strRef>
              <c:f>'stream_output-camera-ready'!$L$2</c:f>
              <c:strCache>
                <c:ptCount val="1"/>
                <c:pt idx="0">
                  <c:v>COPY</c:v>
                </c:pt>
              </c:strCache>
            </c:strRef>
          </c:tx>
          <c:spPr>
            <a:ln w="25400" cap="rnd">
              <a:solidFill>
                <a:srgbClr val="00B0F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F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'stream_output-camera-ready'!$L$3:$L$18</c:f>
              <c:numCache>
                <c:formatCode>General</c:formatCode>
                <c:ptCount val="16"/>
                <c:pt idx="0">
                  <c:v>178.436005506209</c:v>
                </c:pt>
                <c:pt idx="1">
                  <c:v>356.56212940501302</c:v>
                </c:pt>
                <c:pt idx="2">
                  <c:v>534.17743674182202</c:v>
                </c:pt>
                <c:pt idx="3">
                  <c:v>622.45531687098799</c:v>
                </c:pt>
                <c:pt idx="4">
                  <c:v>623.31758062119104</c:v>
                </c:pt>
                <c:pt idx="5">
                  <c:v>623.29442359846905</c:v>
                </c:pt>
                <c:pt idx="6">
                  <c:v>622.85146351423703</c:v>
                </c:pt>
                <c:pt idx="7">
                  <c:v>623.31758062119104</c:v>
                </c:pt>
                <c:pt idx="8">
                  <c:v>623.436701065953</c:v>
                </c:pt>
                <c:pt idx="9">
                  <c:v>623.03319929123904</c:v>
                </c:pt>
                <c:pt idx="10">
                  <c:v>623.07286482815698</c:v>
                </c:pt>
                <c:pt idx="11">
                  <c:v>623.06294797043802</c:v>
                </c:pt>
                <c:pt idx="12">
                  <c:v>623.19519870097395</c:v>
                </c:pt>
                <c:pt idx="13">
                  <c:v>622.96710128475797</c:v>
                </c:pt>
                <c:pt idx="14">
                  <c:v>622.90432116772797</c:v>
                </c:pt>
                <c:pt idx="15">
                  <c:v>623.29773163922698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F4-1943-A807-64B585CD3BE8}"/>
            </c:ext>
          </c:extLst>
        </c:ser>
        <c:ser>
          <c:idx val="0"/>
          <c:order val="2"/>
          <c:tx>
            <c:strRef>
              <c:f>'stream_output-camera-ready'!$J$2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'stream_output-camera-ready'!$J$3:$J$18</c:f>
              <c:numCache>
                <c:formatCode>General</c:formatCode>
                <c:ptCount val="16"/>
                <c:pt idx="0">
                  <c:v>121.60172295968</c:v>
                </c:pt>
                <c:pt idx="1">
                  <c:v>243.10980466841599</c:v>
                </c:pt>
                <c:pt idx="2">
                  <c:v>364.46703549069099</c:v>
                </c:pt>
                <c:pt idx="3">
                  <c:v>485.81733943360098</c:v>
                </c:pt>
                <c:pt idx="4">
                  <c:v>604.09714344501197</c:v>
                </c:pt>
                <c:pt idx="5">
                  <c:v>622.00146884356798</c:v>
                </c:pt>
                <c:pt idx="6">
                  <c:v>622.14205797592797</c:v>
                </c:pt>
                <c:pt idx="7">
                  <c:v>622.17282032083199</c:v>
                </c:pt>
                <c:pt idx="8">
                  <c:v>622.10470778934098</c:v>
                </c:pt>
                <c:pt idx="9">
                  <c:v>622.07614890776904</c:v>
                </c:pt>
                <c:pt idx="10">
                  <c:v>621.91363289744902</c:v>
                </c:pt>
                <c:pt idx="11">
                  <c:v>621.94876429882697</c:v>
                </c:pt>
                <c:pt idx="12">
                  <c:v>622.00586129216697</c:v>
                </c:pt>
                <c:pt idx="13">
                  <c:v>622.18380760985099</c:v>
                </c:pt>
                <c:pt idx="14">
                  <c:v>622.21677180539496</c:v>
                </c:pt>
                <c:pt idx="15">
                  <c:v>622.38604301143596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9F4-1943-A807-64B585CD3BE8}"/>
            </c:ext>
          </c:extLst>
        </c:ser>
        <c:ser>
          <c:idx val="3"/>
          <c:order val="3"/>
          <c:tx>
            <c:strRef>
              <c:f>'stream_output-camera-ready'!$M$2</c:f>
              <c:strCache>
                <c:ptCount val="1"/>
                <c:pt idx="0">
                  <c:v>SCALE</c:v>
                </c:pt>
              </c:strCache>
            </c:strRef>
          </c:tx>
          <c:spPr>
            <a:ln w="25400" cap="rnd">
              <a:solidFill>
                <a:srgbClr val="FF0000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0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5.4680555555555559E-2"/>
                  <c:y val="-7.93750000000000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'stream_output-camera-ready'!$M$3:$M$18</c:f>
              <c:numCache>
                <c:formatCode>General</c:formatCode>
                <c:ptCount val="16"/>
                <c:pt idx="0">
                  <c:v>3.79648645503329</c:v>
                </c:pt>
                <c:pt idx="1">
                  <c:v>7.5928747284576303</c:v>
                </c:pt>
                <c:pt idx="2">
                  <c:v>11.387839578000101</c:v>
                </c:pt>
                <c:pt idx="3">
                  <c:v>15.185081859957499</c:v>
                </c:pt>
                <c:pt idx="4">
                  <c:v>18.9799166723231</c:v>
                </c:pt>
                <c:pt idx="5">
                  <c:v>22.774839962067901</c:v>
                </c:pt>
                <c:pt idx="6">
                  <c:v>26.568027563303499</c:v>
                </c:pt>
                <c:pt idx="7">
                  <c:v>30.369221300771301</c:v>
                </c:pt>
                <c:pt idx="8">
                  <c:v>34.1542787179405</c:v>
                </c:pt>
                <c:pt idx="9">
                  <c:v>37.946096357591202</c:v>
                </c:pt>
                <c:pt idx="10">
                  <c:v>41.740004691465003</c:v>
                </c:pt>
                <c:pt idx="11">
                  <c:v>41.984424647152103</c:v>
                </c:pt>
                <c:pt idx="12">
                  <c:v>41.982323459808804</c:v>
                </c:pt>
                <c:pt idx="13">
                  <c:v>41.977971669281899</c:v>
                </c:pt>
                <c:pt idx="14">
                  <c:v>41.978421812670597</c:v>
                </c:pt>
                <c:pt idx="15">
                  <c:v>42.006650070106097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9F4-1943-A807-64B585CD3BE8}"/>
            </c:ext>
          </c:extLst>
        </c:ser>
        <c:ser>
          <c:idx val="4"/>
          <c:order val="4"/>
          <c:tx>
            <c:strRef>
              <c:f>'stream_output-camera-ready'!$N$2</c:f>
              <c:strCache>
                <c:ptCount val="1"/>
                <c:pt idx="0">
                  <c:v>TRIAD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dLbls>
            <c:dLbl>
              <c:idx val="15"/>
              <c:layout>
                <c:manualLayout>
                  <c:x val="-1.4111111111111111E-2"/>
                  <c:y val="-0.12788194444444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F4-1943-A807-64B585CD3BE8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4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'stream_output-camera-ready'!$I$3:$I$18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'stream_output-camera-ready'!$N$3:$N$18</c:f>
              <c:numCache>
                <c:formatCode>General</c:formatCode>
                <c:ptCount val="16"/>
                <c:pt idx="0">
                  <c:v>5.5522703505138997</c:v>
                </c:pt>
                <c:pt idx="1">
                  <c:v>11.104435703479499</c:v>
                </c:pt>
                <c:pt idx="2">
                  <c:v>16.653976573357099</c:v>
                </c:pt>
                <c:pt idx="3">
                  <c:v>22.2081154574919</c:v>
                </c:pt>
                <c:pt idx="4">
                  <c:v>27.758508333346398</c:v>
                </c:pt>
                <c:pt idx="5">
                  <c:v>33.3075123087511</c:v>
                </c:pt>
                <c:pt idx="6">
                  <c:v>38.855678780339296</c:v>
                </c:pt>
                <c:pt idx="7">
                  <c:v>44.413263412666304</c:v>
                </c:pt>
                <c:pt idx="8">
                  <c:v>49.9480469990473</c:v>
                </c:pt>
                <c:pt idx="9">
                  <c:v>55.4920958129103</c:v>
                </c:pt>
                <c:pt idx="10">
                  <c:v>61.0389211514739</c:v>
                </c:pt>
                <c:pt idx="11">
                  <c:v>61.563677029747197</c:v>
                </c:pt>
                <c:pt idx="12">
                  <c:v>61.560665087119702</c:v>
                </c:pt>
                <c:pt idx="13">
                  <c:v>61.549265402098399</c:v>
                </c:pt>
                <c:pt idx="14">
                  <c:v>61.552491299668702</c:v>
                </c:pt>
                <c:pt idx="15">
                  <c:v>61.5946741258741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9F4-1943-A807-64B585CD3B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</a:t>
                </a:r>
                <a:r>
                  <a:rPr lang="en-US" sz="1600" baseline="0"/>
                  <a:t> MRAM </a:t>
                </a:r>
                <a:r>
                  <a:rPr lang="en-US" sz="1600"/>
                  <a:t>Bandwidth</a:t>
                </a:r>
                <a:r>
                  <a:rPr lang="en-US" sz="1600" baseline="0"/>
                  <a:t> (MB/s)</a:t>
                </a:r>
                <a:endParaRPr lang="en-US" sz="16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  <c:majorUnit val="100"/>
        <c:minorUnit val="50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6776402777777778"/>
          <c:y val="0.25617569444444444"/>
          <c:w val="0.16537361111111112"/>
          <c:h val="0.3686302083333334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(a)</a:t>
            </a:r>
            <a:r>
              <a:rPr lang="en-US" sz="1500" b="1" baseline="0"/>
              <a:t> </a:t>
            </a:r>
            <a:r>
              <a:rPr lang="en-US" sz="1500" b="1"/>
              <a:t>Coarse-grained</a:t>
            </a:r>
            <a:r>
              <a:rPr lang="en-US" sz="1500" b="1" baseline="0"/>
              <a:t> Strided</a:t>
            </a:r>
            <a:r>
              <a:rPr lang="en-US" sz="1500" baseline="0"/>
              <a:t> (MRAM,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37774745768675888"/>
          <c:y val="3.38127777777777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8144252084872797"/>
          <c:y val="2.8707407407407407E-2"/>
          <c:w val="0.79397885217636088"/>
          <c:h val="0.7592533333333333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C5-3942-B8F3-2457FE8AC93C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C5-3942-B8F3-2457FE8AC93C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DC5-3942-B8F3-2457FE8AC93C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C5-3942-B8F3-2457FE8AC93C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C5-3942-B8F3-2457FE8AC93C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C5-3942-B8F3-2457FE8AC93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C5-3942-B8F3-2457FE8AC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MRAM</a:t>
                </a:r>
                <a:r>
                  <a:rPr lang="en-US" sz="1600" baseline="0"/>
                  <a:t>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53572187620957801"/>
          <c:y val="0.33076083333333334"/>
          <c:w val="0.42906961805555549"/>
          <c:h val="0.2316933333333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(b) Fine-grained Strided &amp; Random</a:t>
            </a:r>
            <a:r>
              <a:rPr lang="en-US" sz="1500"/>
              <a:t> (MRAM,</a:t>
            </a:r>
            <a:r>
              <a:rPr lang="en-US" sz="1500" baseline="0"/>
              <a:t>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2544284177672762"/>
          <c:y val="3.44008333333333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816596427500841"/>
          <c:y val="2.8707407407407407E-2"/>
          <c:w val="0.80720036677187845"/>
          <c:h val="0.7586811111111111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94-F54B-B94A-F7E34F8F5259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94-F54B-B94A-F7E34F8F5259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94-F54B-B94A-F7E34F8F5259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94-F54B-B94A-F7E34F8F5259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119712225141507E-2"/>
                  <c:y val="-2.9398055555555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4-F54B-B94A-F7E34F8F525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294-F54B-B94A-F7E34F8F5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Sustained MRAM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310310169102996"/>
          <c:y val="0.54654333333333327"/>
          <c:w val="0.39886547583361259"/>
          <c:h val="0.227577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(a) Coarse-grained </a:t>
            </a:r>
            <a:r>
              <a:rPr lang="en-US" b="1" dirty="0" err="1"/>
              <a:t>Strided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3635976516166583"/>
          <c:y val="2.934487849017944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088057021852925"/>
          <c:y val="2.8707407407407407E-2"/>
          <c:w val="0.81454082206786893"/>
          <c:h val="0.78348116594263162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68-0443-B1B3-C93F65ADD4E1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68-0443-B1B3-C93F65ADD4E1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D68-0443-B1B3-C93F65ADD4E1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D68-0443-B1B3-C93F65ADD4E1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68-0443-B1B3-C93F65ADD4E1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68-0443-B1B3-C93F65ADD4E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D68-0443-B1B3-C93F65ADD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46214271373445942"/>
          <c:y val="0.35756915624942837"/>
          <c:w val="0.48283891709819959"/>
          <c:h val="0.2495655086328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(b) Fine-grained </a:t>
            </a:r>
            <a:r>
              <a:rPr lang="en-US" b="1" dirty="0" err="1"/>
              <a:t>Strided</a:t>
            </a:r>
            <a:r>
              <a:rPr lang="en-US" b="1" dirty="0"/>
              <a:t> &amp; Random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23741060054635735"/>
          <c:y val="2.993276114162518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472147927397727"/>
          <c:y val="2.8707407407407407E-2"/>
          <c:w val="0.83064464978997932"/>
          <c:h val="0.77938111542201605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3C-8944-BC08-4A118738BC9A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3C-8944-BC08-4A118738BC9A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3C-8944-BC08-4A118738BC9A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3C-8944-BC08-4A118738BC9A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6869764001522434E-2"/>
                  <c:y val="-2.939800253588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C-8944-BC08-4A118738BC9A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13C-8944-BC08-4A118738B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429677491973478"/>
          <c:y val="0.55219208810570208"/>
          <c:w val="0.44991888613149378"/>
          <c:h val="0.2454496264429686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(a)</a:t>
            </a:r>
            <a:r>
              <a:rPr lang="en-US" sz="1500" b="1" baseline="0"/>
              <a:t> </a:t>
            </a:r>
            <a:r>
              <a:rPr lang="en-US" sz="1500" b="1"/>
              <a:t>Coarse-grained</a:t>
            </a:r>
            <a:r>
              <a:rPr lang="en-US" sz="1500" b="1" baseline="0"/>
              <a:t> Strided</a:t>
            </a:r>
            <a:r>
              <a:rPr lang="en-US" sz="1500" baseline="0"/>
              <a:t> (MRAM,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37774745768675888"/>
          <c:y val="3.38127777777777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8144252084872797"/>
          <c:y val="2.8707407407407407E-2"/>
          <c:w val="0.79397885217636088"/>
          <c:h val="0.7592533333333333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C5-3942-B8F3-2457FE8AC93C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C5-3942-B8F3-2457FE8AC93C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DC5-3942-B8F3-2457FE8AC93C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C5-3942-B8F3-2457FE8AC93C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C5-3942-B8F3-2457FE8AC93C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C5-3942-B8F3-2457FE8AC93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C5-3942-B8F3-2457FE8AC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MRAM</a:t>
                </a:r>
                <a:r>
                  <a:rPr lang="en-US" sz="1600" baseline="0"/>
                  <a:t>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53572187620957801"/>
          <c:y val="0.33076083333333334"/>
          <c:w val="0.42906961805555549"/>
          <c:h val="0.2316933333333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baseline="0"/>
              <a:t>(a)</a:t>
            </a:r>
            <a:r>
              <a:rPr lang="en-US" sz="1400" baseline="0"/>
              <a:t> </a:t>
            </a:r>
            <a:r>
              <a:rPr lang="en-US" sz="1400" b="1" baseline="0"/>
              <a:t>INT32</a:t>
            </a:r>
            <a:r>
              <a:rPr lang="en-US" sz="1400" baseline="0"/>
              <a:t> (1 DPU)</a:t>
            </a:r>
            <a:endParaRPr lang="en-US" sz="1400"/>
          </a:p>
        </c:rich>
      </c:tx>
      <c:layout>
        <c:manualLayout>
          <c:xMode val="edge"/>
          <c:yMode val="edge"/>
          <c:x val="0.1782755555555555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(2)'!$R$2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(2)'!$R$3:$R$26</c:f>
              <c:numCache>
                <c:formatCode>General</c:formatCode>
                <c:ptCount val="24"/>
                <c:pt idx="0">
                  <c:v>5.2846742235738597</c:v>
                </c:pt>
                <c:pt idx="1">
                  <c:v>10.5723322981903</c:v>
                </c:pt>
                <c:pt idx="2">
                  <c:v>15.8562830787842</c:v>
                </c:pt>
                <c:pt idx="3">
                  <c:v>21.142715588508</c:v>
                </c:pt>
                <c:pt idx="4">
                  <c:v>26.421240569026001</c:v>
                </c:pt>
                <c:pt idx="5">
                  <c:v>31.694353766170899</c:v>
                </c:pt>
                <c:pt idx="6">
                  <c:v>36.9717545086203</c:v>
                </c:pt>
                <c:pt idx="7">
                  <c:v>42.273984910441698</c:v>
                </c:pt>
                <c:pt idx="8">
                  <c:v>47.514571503292302</c:v>
                </c:pt>
                <c:pt idx="9">
                  <c:v>52.787604891534102</c:v>
                </c:pt>
                <c:pt idx="10">
                  <c:v>58.093588838481502</c:v>
                </c:pt>
                <c:pt idx="11">
                  <c:v>58.154528744374701</c:v>
                </c:pt>
                <c:pt idx="12">
                  <c:v>58.163929645724501</c:v>
                </c:pt>
                <c:pt idx="13">
                  <c:v>58.209594866158099</c:v>
                </c:pt>
                <c:pt idx="14">
                  <c:v>58.276885455454902</c:v>
                </c:pt>
                <c:pt idx="15">
                  <c:v>58.3888873863052</c:v>
                </c:pt>
                <c:pt idx="16">
                  <c:v>58.422069755965502</c:v>
                </c:pt>
                <c:pt idx="17">
                  <c:v>58.3891660727013</c:v>
                </c:pt>
                <c:pt idx="18">
                  <c:v>58.366136973752802</c:v>
                </c:pt>
                <c:pt idx="19">
                  <c:v>58.512979620990599</c:v>
                </c:pt>
                <c:pt idx="20">
                  <c:v>58.488174921909803</c:v>
                </c:pt>
                <c:pt idx="21">
                  <c:v>58.508781858849296</c:v>
                </c:pt>
                <c:pt idx="22">
                  <c:v>58.523523323993999</c:v>
                </c:pt>
                <c:pt idx="23">
                  <c:v>58.558166993761198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26-C54F-AD34-E6D519FE23B3}"/>
            </c:ext>
          </c:extLst>
        </c:ser>
        <c:ser>
          <c:idx val="3"/>
          <c:order val="1"/>
          <c:tx>
            <c:strRef>
              <c:f>'pipeline_output (2)'!$U$2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2225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(2)'!$U$3:$U$26</c:f>
              <c:numCache>
                <c:formatCode>General</c:formatCode>
                <c:ptCount val="24"/>
                <c:pt idx="0">
                  <c:v>5.2860595550511098</c:v>
                </c:pt>
                <c:pt idx="1">
                  <c:v>10.5721495650169</c:v>
                </c:pt>
                <c:pt idx="2">
                  <c:v>15.8553925380614</c:v>
                </c:pt>
                <c:pt idx="3">
                  <c:v>21.141741219302801</c:v>
                </c:pt>
                <c:pt idx="4">
                  <c:v>26.416676263964</c:v>
                </c:pt>
                <c:pt idx="5">
                  <c:v>31.696269874856402</c:v>
                </c:pt>
                <c:pt idx="6">
                  <c:v>36.970786154651996</c:v>
                </c:pt>
                <c:pt idx="7">
                  <c:v>42.2762249684369</c:v>
                </c:pt>
                <c:pt idx="8">
                  <c:v>47.511126876163502</c:v>
                </c:pt>
                <c:pt idx="9">
                  <c:v>52.778495229822703</c:v>
                </c:pt>
                <c:pt idx="10">
                  <c:v>58.102970046228798</c:v>
                </c:pt>
                <c:pt idx="11">
                  <c:v>58.166326440046099</c:v>
                </c:pt>
                <c:pt idx="12">
                  <c:v>58.173979066969501</c:v>
                </c:pt>
                <c:pt idx="13">
                  <c:v>58.224370679794298</c:v>
                </c:pt>
                <c:pt idx="14">
                  <c:v>58.263100408951203</c:v>
                </c:pt>
                <c:pt idx="15">
                  <c:v>58.367065214971099</c:v>
                </c:pt>
                <c:pt idx="16">
                  <c:v>58.421697755788799</c:v>
                </c:pt>
                <c:pt idx="17">
                  <c:v>58.376813530636497</c:v>
                </c:pt>
                <c:pt idx="18">
                  <c:v>58.368643292804101</c:v>
                </c:pt>
                <c:pt idx="19">
                  <c:v>58.4811849160631</c:v>
                </c:pt>
                <c:pt idx="20">
                  <c:v>58.481930437082802</c:v>
                </c:pt>
                <c:pt idx="21">
                  <c:v>58.519977229928202</c:v>
                </c:pt>
                <c:pt idx="22">
                  <c:v>58.511113874566703</c:v>
                </c:pt>
                <c:pt idx="23">
                  <c:v>58.516524867022902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26-C54F-AD34-E6D519FE23B3}"/>
            </c:ext>
          </c:extLst>
        </c:ser>
        <c:ser>
          <c:idx val="2"/>
          <c:order val="2"/>
          <c:tx>
            <c:strRef>
              <c:f>'pipeline_output (2)'!$T$2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(2)'!$T$3:$T$26</c:f>
              <c:numCache>
                <c:formatCode>General</c:formatCode>
                <c:ptCount val="24"/>
                <c:pt idx="0">
                  <c:v>0.93379403697502905</c:v>
                </c:pt>
                <c:pt idx="1">
                  <c:v>1.8677781679568</c:v>
                </c:pt>
                <c:pt idx="2">
                  <c:v>2.8014106224142399</c:v>
                </c:pt>
                <c:pt idx="3">
                  <c:v>3.7353966475215699</c:v>
                </c:pt>
                <c:pt idx="4">
                  <c:v>4.6671829794810096</c:v>
                </c:pt>
                <c:pt idx="5">
                  <c:v>5.6002734508520904</c:v>
                </c:pt>
                <c:pt idx="6">
                  <c:v>6.5320326279836696</c:v>
                </c:pt>
                <c:pt idx="7">
                  <c:v>7.4704207233045503</c:v>
                </c:pt>
                <c:pt idx="8">
                  <c:v>8.3964382784402307</c:v>
                </c:pt>
                <c:pt idx="9">
                  <c:v>9.3291102558757792</c:v>
                </c:pt>
                <c:pt idx="10">
                  <c:v>10.2673011663267</c:v>
                </c:pt>
                <c:pt idx="11">
                  <c:v>10.268852495712</c:v>
                </c:pt>
                <c:pt idx="12">
                  <c:v>10.2622195378386</c:v>
                </c:pt>
                <c:pt idx="13">
                  <c:v>10.263051776451</c:v>
                </c:pt>
                <c:pt idx="14">
                  <c:v>10.262678687277599</c:v>
                </c:pt>
                <c:pt idx="15">
                  <c:v>10.2795809758556</c:v>
                </c:pt>
                <c:pt idx="16">
                  <c:v>10.2798689112349</c:v>
                </c:pt>
                <c:pt idx="17">
                  <c:v>10.2635971094256</c:v>
                </c:pt>
                <c:pt idx="18">
                  <c:v>10.2660949008221</c:v>
                </c:pt>
                <c:pt idx="19">
                  <c:v>10.275206343162299</c:v>
                </c:pt>
                <c:pt idx="20">
                  <c:v>10.2639128550053</c:v>
                </c:pt>
                <c:pt idx="21">
                  <c:v>10.273307990751199</c:v>
                </c:pt>
                <c:pt idx="22">
                  <c:v>10.265319594088</c:v>
                </c:pt>
                <c:pt idx="23">
                  <c:v>10.268680102630301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26-C54F-AD34-E6D519FE23B3}"/>
            </c:ext>
          </c:extLst>
        </c:ser>
        <c:ser>
          <c:idx val="1"/>
          <c:order val="3"/>
          <c:tx>
            <c:strRef>
              <c:f>'pipeline_output (2)'!$S$2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 cap="flat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(2)'!$S$3:$S$26</c:f>
              <c:numCache>
                <c:formatCode>General</c:formatCode>
                <c:ptCount val="24"/>
                <c:pt idx="0">
                  <c:v>1.0240142859135799</c:v>
                </c:pt>
                <c:pt idx="1">
                  <c:v>2.0482857541509598</c:v>
                </c:pt>
                <c:pt idx="2">
                  <c:v>3.07186286326503</c:v>
                </c:pt>
                <c:pt idx="3">
                  <c:v>4.0959588575561101</c:v>
                </c:pt>
                <c:pt idx="4">
                  <c:v>5.11938578797744</c:v>
                </c:pt>
                <c:pt idx="5">
                  <c:v>6.1409192598132902</c:v>
                </c:pt>
                <c:pt idx="6">
                  <c:v>7.1632291774423598</c:v>
                </c:pt>
                <c:pt idx="7">
                  <c:v>8.1916891546526092</c:v>
                </c:pt>
                <c:pt idx="8">
                  <c:v>9.2088133228615892</c:v>
                </c:pt>
                <c:pt idx="9">
                  <c:v>10.231635409667801</c:v>
                </c:pt>
                <c:pt idx="10">
                  <c:v>11.258719333928401</c:v>
                </c:pt>
                <c:pt idx="11">
                  <c:v>11.261966938446101</c:v>
                </c:pt>
                <c:pt idx="12">
                  <c:v>11.2568545356951</c:v>
                </c:pt>
                <c:pt idx="13">
                  <c:v>11.2597901454255</c:v>
                </c:pt>
                <c:pt idx="14">
                  <c:v>11.261517690018101</c:v>
                </c:pt>
                <c:pt idx="15">
                  <c:v>11.2770548271422</c:v>
                </c:pt>
                <c:pt idx="16">
                  <c:v>11.278649026567701</c:v>
                </c:pt>
                <c:pt idx="17">
                  <c:v>11.2635223059736</c:v>
                </c:pt>
                <c:pt idx="18">
                  <c:v>11.2657351243829</c:v>
                </c:pt>
                <c:pt idx="19">
                  <c:v>11.274040942714599</c:v>
                </c:pt>
                <c:pt idx="20">
                  <c:v>11.2633840336856</c:v>
                </c:pt>
                <c:pt idx="21">
                  <c:v>11.2705786971636</c:v>
                </c:pt>
                <c:pt idx="22">
                  <c:v>11.2688829730069</c:v>
                </c:pt>
                <c:pt idx="23">
                  <c:v>11.2754610783226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26-C54F-AD34-E6D519FE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36161500000000002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(b) Fine-grained Strided &amp; Random</a:t>
            </a:r>
            <a:r>
              <a:rPr lang="en-US" sz="1500"/>
              <a:t> (MRAM,</a:t>
            </a:r>
            <a:r>
              <a:rPr lang="en-US" sz="1500" baseline="0"/>
              <a:t>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2544284177672762"/>
          <c:y val="3.44008333333333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816596427500841"/>
          <c:y val="2.8707407407407407E-2"/>
          <c:w val="0.80720036677187845"/>
          <c:h val="0.7586811111111111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94-F54B-B94A-F7E34F8F5259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94-F54B-B94A-F7E34F8F5259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94-F54B-B94A-F7E34F8F5259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94-F54B-B94A-F7E34F8F5259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119712225141507E-2"/>
                  <c:y val="-2.9398055555555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4-F54B-B94A-F7E34F8F525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294-F54B-B94A-F7E34F8F5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Sustained MRAM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310310169102996"/>
          <c:y val="0.54654333333333327"/>
          <c:w val="0.39886547583361259"/>
          <c:h val="0.227577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(a) Coarse-grained </a:t>
            </a:r>
            <a:r>
              <a:rPr lang="en-US" b="1" dirty="0" err="1"/>
              <a:t>Strided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3635976516166583"/>
          <c:y val="2.934487849017944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088057021852925"/>
          <c:y val="2.8707407407407407E-2"/>
          <c:w val="0.81454082206786893"/>
          <c:h val="0.78348116594263162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68-0443-B1B3-C93F65ADD4E1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68-0443-B1B3-C93F65ADD4E1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D68-0443-B1B3-C93F65ADD4E1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D68-0443-B1B3-C93F65ADD4E1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68-0443-B1B3-C93F65ADD4E1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68-0443-B1B3-C93F65ADD4E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D68-0443-B1B3-C93F65ADD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46214271373445942"/>
          <c:y val="0.35756915624942837"/>
          <c:w val="0.48283891709819959"/>
          <c:h val="0.2495655086328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(b) Fine-grained </a:t>
            </a:r>
            <a:r>
              <a:rPr lang="en-US" b="1" dirty="0" err="1"/>
              <a:t>Strided</a:t>
            </a:r>
            <a:r>
              <a:rPr lang="en-US" b="1" dirty="0"/>
              <a:t> &amp; Random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23741060054635735"/>
          <c:y val="2.993276114162518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472147927397727"/>
          <c:y val="2.8707407407407407E-2"/>
          <c:w val="0.83064464978997932"/>
          <c:h val="0.77938111542201605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3C-8944-BC08-4A118738BC9A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3C-8944-BC08-4A118738BC9A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3C-8944-BC08-4A118738BC9A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3C-8944-BC08-4A118738BC9A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6869764001522434E-2"/>
                  <c:y val="-2.939800253588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C-8944-BC08-4A118738BC9A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13C-8944-BC08-4A118738B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429677491973478"/>
          <c:y val="0.55219208810570208"/>
          <c:w val="0.44991888613149378"/>
          <c:h val="0.2454496264429686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(a)</a:t>
            </a:r>
            <a:r>
              <a:rPr lang="en-US" sz="1500" b="1" baseline="0"/>
              <a:t> </a:t>
            </a:r>
            <a:r>
              <a:rPr lang="en-US" sz="1500" b="1"/>
              <a:t>Coarse-grained</a:t>
            </a:r>
            <a:r>
              <a:rPr lang="en-US" sz="1500" b="1" baseline="0"/>
              <a:t> Strided</a:t>
            </a:r>
            <a:r>
              <a:rPr lang="en-US" sz="1500" baseline="0"/>
              <a:t> (MRAM,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37774745768675888"/>
          <c:y val="3.38127777777777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8144252084872797"/>
          <c:y val="2.8707407407407407E-2"/>
          <c:w val="0.79397885217636088"/>
          <c:h val="0.7592533333333333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C5-3942-B8F3-2457FE8AC93C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C5-3942-B8F3-2457FE8AC93C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DC5-3942-B8F3-2457FE8AC93C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C5-3942-B8F3-2457FE8AC93C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C5-3942-B8F3-2457FE8AC93C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C5-3942-B8F3-2457FE8AC93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C5-3942-B8F3-2457FE8AC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MRAM</a:t>
                </a:r>
                <a:r>
                  <a:rPr lang="en-US" sz="1600" baseline="0"/>
                  <a:t>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53572187620957801"/>
          <c:y val="0.33076083333333334"/>
          <c:w val="0.42906961805555549"/>
          <c:h val="0.2316933333333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(b) Fine-grained Strided &amp; Random</a:t>
            </a:r>
            <a:r>
              <a:rPr lang="en-US" sz="1500"/>
              <a:t> (MRAM,</a:t>
            </a:r>
            <a:r>
              <a:rPr lang="en-US" sz="1500" baseline="0"/>
              <a:t>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2544284177672762"/>
          <c:y val="3.44008333333333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816596427500841"/>
          <c:y val="2.8707407407407407E-2"/>
          <c:w val="0.80720036677187845"/>
          <c:h val="0.7586811111111111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94-F54B-B94A-F7E34F8F5259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94-F54B-B94A-F7E34F8F5259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94-F54B-B94A-F7E34F8F5259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94-F54B-B94A-F7E34F8F5259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119712225141507E-2"/>
                  <c:y val="-2.9398055555555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4-F54B-B94A-F7E34F8F525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294-F54B-B94A-F7E34F8F5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Sustained MRAM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310310169102996"/>
          <c:y val="0.54654333333333327"/>
          <c:w val="0.39886547583361259"/>
          <c:h val="0.227577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(a) Coarse-grained </a:t>
            </a:r>
            <a:r>
              <a:rPr lang="en-US" b="1" dirty="0" err="1"/>
              <a:t>Strided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3635976516166583"/>
          <c:y val="2.934487849017944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088057021852925"/>
          <c:y val="2.8707407407407407E-2"/>
          <c:w val="0.81454082206786893"/>
          <c:h val="0.78348116594263162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68-0443-B1B3-C93F65ADD4E1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68-0443-B1B3-C93F65ADD4E1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D68-0443-B1B3-C93F65ADD4E1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D68-0443-B1B3-C93F65ADD4E1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68-0443-B1B3-C93F65ADD4E1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68-0443-B1B3-C93F65ADD4E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D68-0443-B1B3-C93F65ADD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46214271373445942"/>
          <c:y val="0.35756915624942837"/>
          <c:w val="0.48283891709819959"/>
          <c:h val="0.2495655086328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(b) Fine-grained </a:t>
            </a:r>
            <a:r>
              <a:rPr lang="en-US" b="1" dirty="0" err="1"/>
              <a:t>Strided</a:t>
            </a:r>
            <a:r>
              <a:rPr lang="en-US" b="1" dirty="0"/>
              <a:t> &amp; Random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23741060054635735"/>
          <c:y val="2.993276114162518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472147927397727"/>
          <c:y val="2.8707407407407407E-2"/>
          <c:w val="0.83064464978997932"/>
          <c:h val="0.77938111542201605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3C-8944-BC08-4A118738BC9A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3C-8944-BC08-4A118738BC9A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3C-8944-BC08-4A118738BC9A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3C-8944-BC08-4A118738BC9A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6869764001522434E-2"/>
                  <c:y val="-2.939800253588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C-8944-BC08-4A118738BC9A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13C-8944-BC08-4A118738B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429677491973478"/>
          <c:y val="0.55219208810570208"/>
          <c:w val="0.44991888613149378"/>
          <c:h val="0.2454496264429686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(a)</a:t>
            </a:r>
            <a:r>
              <a:rPr lang="en-US" sz="1500" b="1" baseline="0"/>
              <a:t> </a:t>
            </a:r>
            <a:r>
              <a:rPr lang="en-US" sz="1500" b="1"/>
              <a:t>Coarse-grained</a:t>
            </a:r>
            <a:r>
              <a:rPr lang="en-US" sz="1500" b="1" baseline="0"/>
              <a:t> Strided</a:t>
            </a:r>
            <a:r>
              <a:rPr lang="en-US" sz="1500" baseline="0"/>
              <a:t> (MRAM,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37774745768675888"/>
          <c:y val="3.38127777777777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8144252084872797"/>
          <c:y val="2.8707407407407407E-2"/>
          <c:w val="0.79397885217636088"/>
          <c:h val="0.7592533333333333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DC5-3942-B8F3-2457FE8AC93C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DC5-3942-B8F3-2457FE8AC93C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DC5-3942-B8F3-2457FE8AC93C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C5-3942-B8F3-2457FE8AC93C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C5-3942-B8F3-2457FE8AC93C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DC5-3942-B8F3-2457FE8AC93C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DC5-3942-B8F3-2457FE8AC9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Sustained MRAM</a:t>
                </a:r>
                <a:r>
                  <a:rPr lang="en-US" sz="1600" baseline="0"/>
                  <a:t>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53572187620957801"/>
          <c:y val="0.33076083333333334"/>
          <c:w val="0.42906961805555549"/>
          <c:h val="0.2316933333333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500" b="1"/>
              <a:t>(b) Fine-grained Strided &amp; Random</a:t>
            </a:r>
            <a:r>
              <a:rPr lang="en-US" sz="1500"/>
              <a:t> (MRAM,</a:t>
            </a:r>
            <a:r>
              <a:rPr lang="en-US" sz="1500" baseline="0"/>
              <a:t> </a:t>
            </a:r>
            <a:r>
              <a:rPr lang="en-US" sz="1500"/>
              <a:t>1 DPU)</a:t>
            </a:r>
          </a:p>
        </c:rich>
      </c:tx>
      <c:layout>
        <c:manualLayout>
          <c:xMode val="edge"/>
          <c:yMode val="edge"/>
          <c:x val="0.2544284177672762"/>
          <c:y val="3.440083333333333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816596427500841"/>
          <c:y val="2.8707407407407407E-2"/>
          <c:w val="0.80720036677187845"/>
          <c:h val="0.75868111111111114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94-F54B-B94A-F7E34F8F5259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94-F54B-B94A-F7E34F8F5259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294-F54B-B94A-F7E34F8F5259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294-F54B-B94A-F7E34F8F5259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119712225141507E-2"/>
                  <c:y val="-2.93980555555555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294-F54B-B94A-F7E34F8F5259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294-F54B-B94A-F7E34F8F5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0" i="0" u="none" strike="noStrike" baseline="0">
                    <a:effectLst/>
                  </a:rPr>
                  <a:t>Sustained MRAM </a:t>
                </a:r>
                <a:r>
                  <a:rPr lang="en-US" sz="1600"/>
                  <a:t>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310310169102996"/>
          <c:y val="0.54654333333333327"/>
          <c:w val="0.39886547583361259"/>
          <c:h val="0.2275774999999999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(a) Coarse-grained </a:t>
            </a:r>
            <a:r>
              <a:rPr lang="en-US" b="1" dirty="0" err="1"/>
              <a:t>Strided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3635976516166583"/>
          <c:y val="2.934487849017944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088057021852925"/>
          <c:y val="2.8707407407407407E-2"/>
          <c:w val="0.81454082206786893"/>
          <c:h val="0.78348116594263162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strided_output!$K$1:$K$2</c:f>
              <c:strCache>
                <c:ptCount val="2"/>
                <c:pt idx="0">
                  <c:v>Coarse-grained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strided_output!$K$3:$K$15</c:f>
              <c:numCache>
                <c:formatCode>General</c:formatCode>
                <c:ptCount val="13"/>
                <c:pt idx="0">
                  <c:v>104.44107903005801</c:v>
                </c:pt>
                <c:pt idx="1">
                  <c:v>88.682359858721</c:v>
                </c:pt>
                <c:pt idx="2">
                  <c:v>68.067671706290199</c:v>
                </c:pt>
                <c:pt idx="3">
                  <c:v>46.516743419662802</c:v>
                </c:pt>
                <c:pt idx="4">
                  <c:v>28.472617529849501</c:v>
                </c:pt>
                <c:pt idx="5">
                  <c:v>16.030797634266399</c:v>
                </c:pt>
                <c:pt idx="6">
                  <c:v>8.5606160506574707</c:v>
                </c:pt>
                <c:pt idx="7">
                  <c:v>4.4253031379723904</c:v>
                </c:pt>
                <c:pt idx="8">
                  <c:v>2.2599956647683599</c:v>
                </c:pt>
                <c:pt idx="9">
                  <c:v>1.14206808646237</c:v>
                </c:pt>
                <c:pt idx="10">
                  <c:v>0.57485414118732003</c:v>
                </c:pt>
                <c:pt idx="11">
                  <c:v>0.28774725771002402</c:v>
                </c:pt>
                <c:pt idx="12">
                  <c:v>0.14390299396389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D68-0443-B1B3-C93F65ADD4E1}"/>
            </c:ext>
          </c:extLst>
        </c:ser>
        <c:ser>
          <c:idx val="1"/>
          <c:order val="1"/>
          <c:tx>
            <c:strRef>
              <c:f>strided_output!$L$1:$L$2</c:f>
              <c:strCache>
                <c:ptCount val="2"/>
                <c:pt idx="0">
                  <c:v>Coarse-grained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strided_output!$L$3:$L$15</c:f>
              <c:numCache>
                <c:formatCode>General</c:formatCode>
                <c:ptCount val="13"/>
                <c:pt idx="0">
                  <c:v>208.82000851113199</c:v>
                </c:pt>
                <c:pt idx="1">
                  <c:v>177.26049209294399</c:v>
                </c:pt>
                <c:pt idx="2">
                  <c:v>136.03526275633899</c:v>
                </c:pt>
                <c:pt idx="3">
                  <c:v>76.711174282011598</c:v>
                </c:pt>
                <c:pt idx="4">
                  <c:v>38.8606845239145</c:v>
                </c:pt>
                <c:pt idx="5">
                  <c:v>19.4646932158503</c:v>
                </c:pt>
                <c:pt idx="6">
                  <c:v>9.73623668237191</c:v>
                </c:pt>
                <c:pt idx="7">
                  <c:v>4.86755016074782</c:v>
                </c:pt>
                <c:pt idx="8">
                  <c:v>2.4336115433583201</c:v>
                </c:pt>
                <c:pt idx="9">
                  <c:v>1.21668098829869</c:v>
                </c:pt>
                <c:pt idx="10">
                  <c:v>0.60834909913892099</c:v>
                </c:pt>
                <c:pt idx="11">
                  <c:v>0.30422834102604901</c:v>
                </c:pt>
                <c:pt idx="12">
                  <c:v>0.152087812606088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D68-0443-B1B3-C93F65ADD4E1}"/>
            </c:ext>
          </c:extLst>
        </c:ser>
        <c:ser>
          <c:idx val="2"/>
          <c:order val="2"/>
          <c:tx>
            <c:strRef>
              <c:f>strided_output!$M$1:$M$2</c:f>
              <c:strCache>
                <c:ptCount val="2"/>
                <c:pt idx="0">
                  <c:v>Coarse-grained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strided_output!$M$3:$M$15</c:f>
              <c:numCache>
                <c:formatCode>General</c:formatCode>
                <c:ptCount val="13"/>
                <c:pt idx="0">
                  <c:v>417.28831995755098</c:v>
                </c:pt>
                <c:pt idx="1">
                  <c:v>307.40477927190602</c:v>
                </c:pt>
                <c:pt idx="2">
                  <c:v>155.543205080208</c:v>
                </c:pt>
                <c:pt idx="3">
                  <c:v>77.840882899825303</c:v>
                </c:pt>
                <c:pt idx="4">
                  <c:v>38.970310486896601</c:v>
                </c:pt>
                <c:pt idx="5">
                  <c:v>19.4812248523432</c:v>
                </c:pt>
                <c:pt idx="6">
                  <c:v>9.7413708287472698</c:v>
                </c:pt>
                <c:pt idx="7">
                  <c:v>4.8704613337485601</c:v>
                </c:pt>
                <c:pt idx="8">
                  <c:v>2.4348687609247901</c:v>
                </c:pt>
                <c:pt idx="9">
                  <c:v>1.2175205418374</c:v>
                </c:pt>
                <c:pt idx="10">
                  <c:v>0.60878827663572499</c:v>
                </c:pt>
                <c:pt idx="11">
                  <c:v>0.30441029706334</c:v>
                </c:pt>
                <c:pt idx="12">
                  <c:v>0.15219599197403899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D68-0443-B1B3-C93F65ADD4E1}"/>
            </c:ext>
          </c:extLst>
        </c:ser>
        <c:ser>
          <c:idx val="3"/>
          <c:order val="3"/>
          <c:tx>
            <c:strRef>
              <c:f>strided_output!$N$1:$N$2</c:f>
              <c:strCache>
                <c:ptCount val="2"/>
                <c:pt idx="0">
                  <c:v>Coarse-grained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25400">
                <a:solidFill>
                  <a:schemeClr val="accent4"/>
                </a:solidFill>
              </a:ln>
              <a:effectLst/>
            </c:spPr>
          </c:marker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strided_output!$N$3:$N$15</c:f>
              <c:numCache>
                <c:formatCode>General</c:formatCode>
                <c:ptCount val="13"/>
                <c:pt idx="0">
                  <c:v>622.58400924541695</c:v>
                </c:pt>
                <c:pt idx="1">
                  <c:v>311.09849643446199</c:v>
                </c:pt>
                <c:pt idx="2">
                  <c:v>155.57122721990001</c:v>
                </c:pt>
                <c:pt idx="3">
                  <c:v>77.886311947113896</c:v>
                </c:pt>
                <c:pt idx="4">
                  <c:v>38.9394372373986</c:v>
                </c:pt>
                <c:pt idx="5">
                  <c:v>19.476055700215099</c:v>
                </c:pt>
                <c:pt idx="6">
                  <c:v>9.7361678044639302</c:v>
                </c:pt>
                <c:pt idx="7">
                  <c:v>4.8683077641432302</c:v>
                </c:pt>
                <c:pt idx="8">
                  <c:v>2.4343002688552402</c:v>
                </c:pt>
                <c:pt idx="9">
                  <c:v>1.21704680513894</c:v>
                </c:pt>
                <c:pt idx="10">
                  <c:v>0.60855999745301304</c:v>
                </c:pt>
                <c:pt idx="11">
                  <c:v>0.30428538074585498</c:v>
                </c:pt>
                <c:pt idx="12">
                  <c:v>0.15212869816206101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D68-0443-B1B3-C93F65ADD4E1}"/>
            </c:ext>
          </c:extLst>
        </c:ser>
        <c:ser>
          <c:idx val="4"/>
          <c:order val="4"/>
          <c:tx>
            <c:strRef>
              <c:f>strided_output!$O$1:$O$2</c:f>
              <c:strCache>
                <c:ptCount val="2"/>
                <c:pt idx="0">
                  <c:v>Coarse-grained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37981632006756E-3"/>
                  <c:y val="-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68-0443-B1B3-C93F65ADD4E1}"/>
                </c:ext>
              </c:extLst>
            </c:dLbl>
            <c:dLbl>
              <c:idx val="3"/>
              <c:layout>
                <c:manualLayout>
                  <c:x val="-9.9212600885674671E-3"/>
                  <c:y val="-3.8217592592592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68-0443-B1B3-C93F65ADD4E1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strided_output!$J$3:$J$15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</c:numCache>
            </c:numRef>
          </c:cat>
          <c:val>
            <c:numRef>
              <c:f>strided_output!$O$3:$O$15</c:f>
              <c:numCache>
                <c:formatCode>General</c:formatCode>
                <c:ptCount val="13"/>
                <c:pt idx="0">
                  <c:v>622.35745829417704</c:v>
                </c:pt>
                <c:pt idx="1">
                  <c:v>311.18092788604201</c:v>
                </c:pt>
                <c:pt idx="2">
                  <c:v>155.66855890565901</c:v>
                </c:pt>
                <c:pt idx="3">
                  <c:v>77.864829790770102</c:v>
                </c:pt>
                <c:pt idx="4">
                  <c:v>38.948666518089297</c:v>
                </c:pt>
                <c:pt idx="5">
                  <c:v>19.476400225012402</c:v>
                </c:pt>
                <c:pt idx="6">
                  <c:v>9.7364088814055698</c:v>
                </c:pt>
                <c:pt idx="7">
                  <c:v>4.8671542346267502</c:v>
                </c:pt>
                <c:pt idx="8">
                  <c:v>2.43396446648438</c:v>
                </c:pt>
                <c:pt idx="9">
                  <c:v>1.21696501522691</c:v>
                </c:pt>
                <c:pt idx="10">
                  <c:v>0.60849757353669398</c:v>
                </c:pt>
                <c:pt idx="11">
                  <c:v>0.30424878676834699</c:v>
                </c:pt>
                <c:pt idx="12">
                  <c:v>0.15212493146808601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BD68-0443-B1B3-C93F65ADD4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1.0000000000000002E-2"/>
        <c:auto val="1"/>
        <c:lblAlgn val="ctr"/>
        <c:lblOffset val="100"/>
        <c:noMultiLvlLbl val="0"/>
      </c:catAx>
      <c:valAx>
        <c:axId val="50095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46214271373445942"/>
          <c:y val="0.35756915624942837"/>
          <c:w val="0.48283891709819959"/>
          <c:h val="0.2495655086328333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(d) DOUBLE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470472222222226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268833333333333"/>
          <c:y val="4.2501111111111094E-2"/>
          <c:w val="0.7885061111111111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(2)'!$H$2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(2)'!$H$3:$H$26</c:f>
              <c:numCache>
                <c:formatCode>General</c:formatCode>
                <c:ptCount val="24"/>
                <c:pt idx="0">
                  <c:v>0.302342609526634</c:v>
                </c:pt>
                <c:pt idx="1">
                  <c:v>0.60468422275349198</c:v>
                </c:pt>
                <c:pt idx="2">
                  <c:v>0.90680819731269602</c:v>
                </c:pt>
                <c:pt idx="3">
                  <c:v>1.2092787853226401</c:v>
                </c:pt>
                <c:pt idx="4">
                  <c:v>1.51104084321475</c:v>
                </c:pt>
                <c:pt idx="5">
                  <c:v>1.81313255571529</c:v>
                </c:pt>
                <c:pt idx="6">
                  <c:v>2.1151245151660101</c:v>
                </c:pt>
                <c:pt idx="7">
                  <c:v>2.4186372653042301</c:v>
                </c:pt>
                <c:pt idx="8">
                  <c:v>2.7184900964430101</c:v>
                </c:pt>
                <c:pt idx="9">
                  <c:v>3.02009216589861</c:v>
                </c:pt>
                <c:pt idx="10">
                  <c:v>3.3242898550724602</c:v>
                </c:pt>
                <c:pt idx="11">
                  <c:v>3.3244404184972098</c:v>
                </c:pt>
                <c:pt idx="12">
                  <c:v>3.3214317389927102</c:v>
                </c:pt>
                <c:pt idx="13">
                  <c:v>3.3221232529509699</c:v>
                </c:pt>
                <c:pt idx="14">
                  <c:v>3.32068041983351</c:v>
                </c:pt>
                <c:pt idx="15">
                  <c:v>3.32667035287932</c:v>
                </c:pt>
                <c:pt idx="16">
                  <c:v>3.3257056899223398</c:v>
                </c:pt>
                <c:pt idx="17">
                  <c:v>3.3206503741370401</c:v>
                </c:pt>
                <c:pt idx="18">
                  <c:v>3.32041002813741</c:v>
                </c:pt>
                <c:pt idx="19">
                  <c:v>3.3239887691332299</c:v>
                </c:pt>
                <c:pt idx="20">
                  <c:v>3.3198393458045299</c:v>
                </c:pt>
                <c:pt idx="21">
                  <c:v>3.3216421692853499</c:v>
                </c:pt>
                <c:pt idx="22">
                  <c:v>3.3190887468007499</c:v>
                </c:pt>
                <c:pt idx="23">
                  <c:v>3.3210109583834799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EB-B444-99E4-A6197333686A}"/>
            </c:ext>
          </c:extLst>
        </c:ser>
        <c:ser>
          <c:idx val="3"/>
          <c:order val="1"/>
          <c:tx>
            <c:strRef>
              <c:f>'pipeline_output (2)'!$K$2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(2)'!$K$3:$K$26</c:f>
              <c:numCache>
                <c:formatCode>General</c:formatCode>
                <c:ptCount val="24"/>
                <c:pt idx="0">
                  <c:v>0.28328954071786899</c:v>
                </c:pt>
                <c:pt idx="1">
                  <c:v>0.56661931993626702</c:v>
                </c:pt>
                <c:pt idx="2">
                  <c:v>0.84982598325826897</c:v>
                </c:pt>
                <c:pt idx="3">
                  <c:v>1.1332106465756799</c:v>
                </c:pt>
                <c:pt idx="4">
                  <c:v>1.4158903094883499</c:v>
                </c:pt>
                <c:pt idx="5">
                  <c:v>1.6988691228411199</c:v>
                </c:pt>
                <c:pt idx="6">
                  <c:v>1.9817785169665401</c:v>
                </c:pt>
                <c:pt idx="7">
                  <c:v>2.26622536185348</c:v>
                </c:pt>
                <c:pt idx="8">
                  <c:v>2.5475784227295701</c:v>
                </c:pt>
                <c:pt idx="9">
                  <c:v>2.8298154844977601</c:v>
                </c:pt>
                <c:pt idx="10">
                  <c:v>3.11493464607027</c:v>
                </c:pt>
                <c:pt idx="11">
                  <c:v>3.1147231557863999</c:v>
                </c:pt>
                <c:pt idx="12">
                  <c:v>3.1119763931757198</c:v>
                </c:pt>
                <c:pt idx="13">
                  <c:v>3.11208194830744</c:v>
                </c:pt>
                <c:pt idx="14">
                  <c:v>3.11173892030761</c:v>
                </c:pt>
                <c:pt idx="15">
                  <c:v>3.1169981824667401</c:v>
                </c:pt>
                <c:pt idx="16">
                  <c:v>3.1162306510091602</c:v>
                </c:pt>
                <c:pt idx="17">
                  <c:v>3.11110583647692</c:v>
                </c:pt>
                <c:pt idx="18">
                  <c:v>3.1112904593160202</c:v>
                </c:pt>
                <c:pt idx="19">
                  <c:v>3.1144324035336299</c:v>
                </c:pt>
                <c:pt idx="20">
                  <c:v>3.11160700659623</c:v>
                </c:pt>
                <c:pt idx="21">
                  <c:v>3.1126362302492598</c:v>
                </c:pt>
                <c:pt idx="22">
                  <c:v>3.1102884843554</c:v>
                </c:pt>
                <c:pt idx="23">
                  <c:v>3.1117125366705598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EB-B444-99E4-A6197333686A}"/>
            </c:ext>
          </c:extLst>
        </c:ser>
        <c:ser>
          <c:idx val="2"/>
          <c:order val="2"/>
          <c:tx>
            <c:strRef>
              <c:f>'pipeline_output (2)'!$J$2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(2)'!$J$3:$J$26</c:f>
              <c:numCache>
                <c:formatCode>General</c:formatCode>
                <c:ptCount val="24"/>
                <c:pt idx="0">
                  <c:v>4.78322567864162E-2</c:v>
                </c:pt>
                <c:pt idx="1">
                  <c:v>9.5663765486644903E-2</c:v>
                </c:pt>
                <c:pt idx="2">
                  <c:v>0.143485549856124</c:v>
                </c:pt>
                <c:pt idx="3">
                  <c:v>0.19131805575828301</c:v>
                </c:pt>
                <c:pt idx="4">
                  <c:v>0.239068743363754</c:v>
                </c:pt>
                <c:pt idx="5">
                  <c:v>0.28683652733923098</c:v>
                </c:pt>
                <c:pt idx="6">
                  <c:v>0.33460513119746099</c:v>
                </c:pt>
                <c:pt idx="7">
                  <c:v>0.38263970198023001</c:v>
                </c:pt>
                <c:pt idx="8">
                  <c:v>0.43013561519087001</c:v>
                </c:pt>
                <c:pt idx="9">
                  <c:v>0.47785546692915998</c:v>
                </c:pt>
                <c:pt idx="10">
                  <c:v>0.52598241477903795</c:v>
                </c:pt>
                <c:pt idx="11">
                  <c:v>0.525808337249418</c:v>
                </c:pt>
                <c:pt idx="12">
                  <c:v>0.52541990459446897</c:v>
                </c:pt>
                <c:pt idx="13">
                  <c:v>0.52545300437541498</c:v>
                </c:pt>
                <c:pt idx="14">
                  <c:v>0.52531235910024499</c:v>
                </c:pt>
                <c:pt idx="15">
                  <c:v>0.52615057302852097</c:v>
                </c:pt>
                <c:pt idx="16">
                  <c:v>0.52599673797450497</c:v>
                </c:pt>
                <c:pt idx="17">
                  <c:v>0.52510115664829504</c:v>
                </c:pt>
                <c:pt idx="18">
                  <c:v>0.52516277113019605</c:v>
                </c:pt>
                <c:pt idx="19">
                  <c:v>0.52570063270015499</c:v>
                </c:pt>
                <c:pt idx="20">
                  <c:v>0.52533341349285001</c:v>
                </c:pt>
                <c:pt idx="21">
                  <c:v>0.52529581754709398</c:v>
                </c:pt>
                <c:pt idx="22">
                  <c:v>0.52490889223252601</c:v>
                </c:pt>
                <c:pt idx="23">
                  <c:v>0.52514248183830503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8EB-B444-99E4-A6197333686A}"/>
            </c:ext>
          </c:extLst>
        </c:ser>
        <c:ser>
          <c:idx val="1"/>
          <c:order val="3"/>
          <c:tx>
            <c:strRef>
              <c:f>'pipeline_output (2)'!$I$2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(2)'!$G$3:$G$26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(2)'!$I$3:$I$26</c:f>
              <c:numCache>
                <c:formatCode>General</c:formatCode>
                <c:ptCount val="24"/>
                <c:pt idx="0">
                  <c:v>1.48197849323421E-2</c:v>
                </c:pt>
                <c:pt idx="1">
                  <c:v>2.9636817326560701E-2</c:v>
                </c:pt>
                <c:pt idx="2">
                  <c:v>4.4454005445894701E-2</c:v>
                </c:pt>
                <c:pt idx="3">
                  <c:v>5.9279283353739103E-2</c:v>
                </c:pt>
                <c:pt idx="4">
                  <c:v>7.4078134934651998E-2</c:v>
                </c:pt>
                <c:pt idx="5">
                  <c:v>8.8875284544970207E-2</c:v>
                </c:pt>
                <c:pt idx="6">
                  <c:v>0.103666032997856</c:v>
                </c:pt>
                <c:pt idx="7">
                  <c:v>0.1185715901124</c:v>
                </c:pt>
                <c:pt idx="8">
                  <c:v>0.133263712122587</c:v>
                </c:pt>
                <c:pt idx="9">
                  <c:v>0.148059142713061</c:v>
                </c:pt>
                <c:pt idx="10">
                  <c:v>0.162957555736125</c:v>
                </c:pt>
                <c:pt idx="11">
                  <c:v>0.162938021665778</c:v>
                </c:pt>
                <c:pt idx="12">
                  <c:v>0.162799969835559</c:v>
                </c:pt>
                <c:pt idx="13">
                  <c:v>0.16279058214013201</c:v>
                </c:pt>
                <c:pt idx="14">
                  <c:v>0.16277469773713099</c:v>
                </c:pt>
                <c:pt idx="15">
                  <c:v>0.16301980659805301</c:v>
                </c:pt>
                <c:pt idx="16">
                  <c:v>0.16298071329286201</c:v>
                </c:pt>
                <c:pt idx="17">
                  <c:v>0.16270253495650899</c:v>
                </c:pt>
                <c:pt idx="18">
                  <c:v>0.16270181365181899</c:v>
                </c:pt>
                <c:pt idx="19">
                  <c:v>0.162862100335041</c:v>
                </c:pt>
                <c:pt idx="20">
                  <c:v>0.16275592925691301</c:v>
                </c:pt>
                <c:pt idx="21">
                  <c:v>0.16274799004891199</c:v>
                </c:pt>
                <c:pt idx="22">
                  <c:v>0.16264557158368201</c:v>
                </c:pt>
                <c:pt idx="23">
                  <c:v>0.16270325626759399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8EB-B444-99E4-A619733368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05206767761959"/>
          <c:y val="0.4989269162965001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(b) Fine-grained </a:t>
            </a:r>
            <a:r>
              <a:rPr lang="en-US" b="1" dirty="0" err="1"/>
              <a:t>Strided</a:t>
            </a:r>
            <a:r>
              <a:rPr lang="en-US" b="1" dirty="0"/>
              <a:t> &amp; Random</a:t>
            </a:r>
            <a:r>
              <a:rPr lang="en-US" dirty="0"/>
              <a:t> (MRAM, 1 DPU)</a:t>
            </a:r>
          </a:p>
        </c:rich>
      </c:tx>
      <c:layout>
        <c:manualLayout>
          <c:xMode val="edge"/>
          <c:yMode val="edge"/>
          <c:x val="0.23741060054635735"/>
          <c:y val="2.9932761141625186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4472147927397727"/>
          <c:y val="2.8707407407407407E-2"/>
          <c:w val="0.83064464978997932"/>
          <c:h val="0.77938111542201605"/>
        </c:manualLayout>
      </c:layout>
      <c:lineChart>
        <c:grouping val="standard"/>
        <c:varyColors val="0"/>
        <c:ser>
          <c:idx val="0"/>
          <c:order val="0"/>
          <c:tx>
            <c:strRef>
              <c:f>strided_output!$P$1:$P$2</c:f>
              <c:strCache>
                <c:ptCount val="2"/>
                <c:pt idx="0">
                  <c:v>Fine-grained DMA - </c:v>
                </c:pt>
                <c:pt idx="1">
                  <c:v>1 tasklet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x"/>
            <c:size val="14"/>
            <c:spPr>
              <a:noFill/>
              <a:ln w="25400">
                <a:solidFill>
                  <a:schemeClr val="accent1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strided_output!$P$3:$P$17</c:f>
              <c:numCache>
                <c:formatCode>General</c:formatCode>
                <c:ptCount val="15"/>
                <c:pt idx="0">
                  <c:v>34.959920697528297</c:v>
                </c:pt>
                <c:pt idx="1">
                  <c:v>34.9527413853653</c:v>
                </c:pt>
                <c:pt idx="2">
                  <c:v>35.004414876811403</c:v>
                </c:pt>
                <c:pt idx="3">
                  <c:v>34.954530735089598</c:v>
                </c:pt>
                <c:pt idx="4">
                  <c:v>34.960524310318497</c:v>
                </c:pt>
                <c:pt idx="5">
                  <c:v>34.962855700254302</c:v>
                </c:pt>
                <c:pt idx="6">
                  <c:v>34.980984534087703</c:v>
                </c:pt>
                <c:pt idx="7">
                  <c:v>34.9829184968277</c:v>
                </c:pt>
                <c:pt idx="8">
                  <c:v>34.954397567870203</c:v>
                </c:pt>
                <c:pt idx="9">
                  <c:v>34.965000853637697</c:v>
                </c:pt>
                <c:pt idx="10">
                  <c:v>34.914758889430097</c:v>
                </c:pt>
                <c:pt idx="11">
                  <c:v>34.873990464143198</c:v>
                </c:pt>
                <c:pt idx="12">
                  <c:v>34.850252819914402</c:v>
                </c:pt>
                <c:pt idx="14">
                  <c:v>14.742373563263399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3C-8944-BC08-4A118738BC9A}"/>
            </c:ext>
          </c:extLst>
        </c:ser>
        <c:ser>
          <c:idx val="1"/>
          <c:order val="1"/>
          <c:tx>
            <c:strRef>
              <c:f>strided_output!$Q$1:$Q$2</c:f>
              <c:strCache>
                <c:ptCount val="2"/>
                <c:pt idx="0">
                  <c:v>Fine-grained DMA - </c:v>
                </c:pt>
                <c:pt idx="1">
                  <c:v>2 tasklets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diamond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strided_output!$Q$3:$Q$17</c:f>
              <c:numCache>
                <c:formatCode>General</c:formatCode>
                <c:ptCount val="15"/>
                <c:pt idx="0">
                  <c:v>65.556120461079004</c:v>
                </c:pt>
                <c:pt idx="1">
                  <c:v>65.549461050036996</c:v>
                </c:pt>
                <c:pt idx="2">
                  <c:v>65.553851718548302</c:v>
                </c:pt>
                <c:pt idx="3">
                  <c:v>65.552388097024206</c:v>
                </c:pt>
                <c:pt idx="4">
                  <c:v>65.574642199867696</c:v>
                </c:pt>
                <c:pt idx="5">
                  <c:v>65.566324425046503</c:v>
                </c:pt>
                <c:pt idx="6">
                  <c:v>65.564801680738299</c:v>
                </c:pt>
                <c:pt idx="7">
                  <c:v>65.5425542554255</c:v>
                </c:pt>
                <c:pt idx="8">
                  <c:v>65.531506410988897</c:v>
                </c:pt>
                <c:pt idx="9">
                  <c:v>65.491091822750107</c:v>
                </c:pt>
                <c:pt idx="10">
                  <c:v>65.377599416271394</c:v>
                </c:pt>
                <c:pt idx="11">
                  <c:v>65.104450499545806</c:v>
                </c:pt>
                <c:pt idx="12">
                  <c:v>64.927536231884005</c:v>
                </c:pt>
                <c:pt idx="14">
                  <c:v>28.9638661068259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3C-8944-BC08-4A118738BC9A}"/>
            </c:ext>
          </c:extLst>
        </c:ser>
        <c:ser>
          <c:idx val="2"/>
          <c:order val="2"/>
          <c:tx>
            <c:strRef>
              <c:f>strided_output!$R$1:$R$2</c:f>
              <c:strCache>
                <c:ptCount val="2"/>
                <c:pt idx="0">
                  <c:v>Fine-grained DMA - </c:v>
                </c:pt>
                <c:pt idx="1">
                  <c:v>4 tasklets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3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strided_output!$R$3:$R$17</c:f>
              <c:numCache>
                <c:formatCode>General</c:formatCode>
                <c:ptCount val="15"/>
                <c:pt idx="0">
                  <c:v>72.201326718186095</c:v>
                </c:pt>
                <c:pt idx="1">
                  <c:v>72.196266761091806</c:v>
                </c:pt>
                <c:pt idx="2">
                  <c:v>72.196799354756195</c:v>
                </c:pt>
                <c:pt idx="3">
                  <c:v>72.201770607908699</c:v>
                </c:pt>
                <c:pt idx="4">
                  <c:v>72.208163225152703</c:v>
                </c:pt>
                <c:pt idx="5">
                  <c:v>72.2435561784703</c:v>
                </c:pt>
                <c:pt idx="6">
                  <c:v>72.167695756479304</c:v>
                </c:pt>
                <c:pt idx="7">
                  <c:v>72.170534098953794</c:v>
                </c:pt>
                <c:pt idx="8">
                  <c:v>72.248960564444999</c:v>
                </c:pt>
                <c:pt idx="9">
                  <c:v>72.159863089545397</c:v>
                </c:pt>
                <c:pt idx="10">
                  <c:v>71.888476582088003</c:v>
                </c:pt>
                <c:pt idx="11">
                  <c:v>71.651339464214303</c:v>
                </c:pt>
                <c:pt idx="12">
                  <c:v>71.766119343211798</c:v>
                </c:pt>
                <c:pt idx="14">
                  <c:v>54.352364137037299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3C-8944-BC08-4A118738BC9A}"/>
            </c:ext>
          </c:extLst>
        </c:ser>
        <c:ser>
          <c:idx val="3"/>
          <c:order val="3"/>
          <c:tx>
            <c:strRef>
              <c:f>strided_output!$S$1:$S$2</c:f>
              <c:strCache>
                <c:ptCount val="2"/>
                <c:pt idx="0">
                  <c:v>Fine-grained DMA - </c:v>
                </c:pt>
                <c:pt idx="1">
                  <c:v>8 tasklets</c:v>
                </c:pt>
              </c:strCache>
            </c:strRef>
          </c:tx>
          <c:spPr>
            <a:ln w="25400" cap="rnd">
              <a:solidFill>
                <a:schemeClr val="accent4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4">
                  <a:alpha val="70000"/>
                </a:schemeClr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strided_output!$S$3:$S$17</c:f>
              <c:numCache>
                <c:formatCode>General</c:formatCode>
                <c:ptCount val="15"/>
                <c:pt idx="0">
                  <c:v>72.923129272820901</c:v>
                </c:pt>
                <c:pt idx="1">
                  <c:v>72.914798584922593</c:v>
                </c:pt>
                <c:pt idx="2">
                  <c:v>74.431380701162794</c:v>
                </c:pt>
                <c:pt idx="3">
                  <c:v>74.417608711080405</c:v>
                </c:pt>
                <c:pt idx="4">
                  <c:v>71.513786316958601</c:v>
                </c:pt>
                <c:pt idx="5">
                  <c:v>72.920792866112393</c:v>
                </c:pt>
                <c:pt idx="6">
                  <c:v>74.4090085194902</c:v>
                </c:pt>
                <c:pt idx="7">
                  <c:v>72.886036129073204</c:v>
                </c:pt>
                <c:pt idx="8">
                  <c:v>73.006900415043404</c:v>
                </c:pt>
                <c:pt idx="9">
                  <c:v>71.259568545581004</c:v>
                </c:pt>
                <c:pt idx="10">
                  <c:v>71.1111111111111</c:v>
                </c:pt>
                <c:pt idx="11">
                  <c:v>72.624113475177296</c:v>
                </c:pt>
                <c:pt idx="12">
                  <c:v>71.167593328038095</c:v>
                </c:pt>
                <c:pt idx="14">
                  <c:v>72.660376246582601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3C-8944-BC08-4A118738BC9A}"/>
            </c:ext>
          </c:extLst>
        </c:ser>
        <c:ser>
          <c:idx val="4"/>
          <c:order val="4"/>
          <c:tx>
            <c:strRef>
              <c:f>strided_output!$T$1:$T$2</c:f>
              <c:strCache>
                <c:ptCount val="2"/>
                <c:pt idx="0">
                  <c:v>Fine-grained DMA - </c:v>
                </c:pt>
                <c:pt idx="1">
                  <c:v>16 tasklets</c:v>
                </c:pt>
              </c:strCache>
            </c:strRef>
          </c:tx>
          <c:spPr>
            <a:ln w="25400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chemeClr val="bg1">
                  <a:alpha val="70000"/>
                </a:schemeClr>
              </a:solidFill>
              <a:ln w="25400">
                <a:solidFill>
                  <a:schemeClr val="accent6"/>
                </a:solidFill>
              </a:ln>
              <a:effectLst/>
            </c:spPr>
          </c:marker>
          <c:dLbls>
            <c:dLbl>
              <c:idx val="12"/>
              <c:layout>
                <c:manualLayout>
                  <c:x val="-1.6869764001522434E-2"/>
                  <c:y val="-2.939800253588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13C-8944-BC08-4A118738BC9A}"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strided_output!$J$3:$J$17</c:f>
              <c:strCache>
                <c:ptCount val="1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  <c:pt idx="8">
                  <c:v>256</c:v>
                </c:pt>
                <c:pt idx="9">
                  <c:v>512</c:v>
                </c:pt>
                <c:pt idx="10">
                  <c:v>1024</c:v>
                </c:pt>
                <c:pt idx="11">
                  <c:v>2048</c:v>
                </c:pt>
                <c:pt idx="12">
                  <c:v>4096</c:v>
                </c:pt>
                <c:pt idx="14">
                  <c:v>GUPS</c:v>
                </c:pt>
              </c:strCache>
            </c:strRef>
          </c:cat>
          <c:val>
            <c:numRef>
              <c:f>strided_output!$T$3:$T$17</c:f>
              <c:numCache>
                <c:formatCode>General</c:formatCode>
                <c:ptCount val="15"/>
                <c:pt idx="0">
                  <c:v>74.038438794358797</c:v>
                </c:pt>
                <c:pt idx="1">
                  <c:v>72.567606712968598</c:v>
                </c:pt>
                <c:pt idx="2">
                  <c:v>73.290384423364898</c:v>
                </c:pt>
                <c:pt idx="3">
                  <c:v>73.284164599110397</c:v>
                </c:pt>
                <c:pt idx="4">
                  <c:v>73.290384423364898</c:v>
                </c:pt>
                <c:pt idx="5">
                  <c:v>73.316299520749197</c:v>
                </c:pt>
                <c:pt idx="6">
                  <c:v>74.022702885864305</c:v>
                </c:pt>
                <c:pt idx="7">
                  <c:v>73.220490475392396</c:v>
                </c:pt>
                <c:pt idx="8">
                  <c:v>73.290560057258205</c:v>
                </c:pt>
                <c:pt idx="9">
                  <c:v>73.240012261162704</c:v>
                </c:pt>
                <c:pt idx="10">
                  <c:v>73.299928418038604</c:v>
                </c:pt>
                <c:pt idx="11">
                  <c:v>72.875152501016601</c:v>
                </c:pt>
                <c:pt idx="12">
                  <c:v>72.5799918995544</c:v>
                </c:pt>
                <c:pt idx="14">
                  <c:v>72.581509842093794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13C-8944-BC08-4A118738BC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00958352"/>
        <c:axId val="500959008"/>
      </c:lineChart>
      <c:catAx>
        <c:axId val="5009583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Stride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9008"/>
        <c:crossesAt val="0"/>
        <c:auto val="1"/>
        <c:lblAlgn val="ctr"/>
        <c:lblOffset val="100"/>
        <c:noMultiLvlLbl val="0"/>
      </c:catAx>
      <c:valAx>
        <c:axId val="500959008"/>
        <c:scaling>
          <c:orientation val="minMax"/>
          <c:max val="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Sustained MRAM Bandwidth (MB/s)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0095835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17429677491973478"/>
          <c:y val="0.55219208810570208"/>
          <c:w val="0.44991888613149378"/>
          <c:h val="0.24544962644296869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05042735042736"/>
          <c:y val="3.4725185185185185E-2"/>
          <c:w val="0.80509358974358969"/>
          <c:h val="0.6886919272479208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tx>
                <c:strRef>
                  <c:f>'/Users/el1goluj/Documents/ZURICH/PROJECTS/UPMEM/upmem-workloads/Microbenchmarks/AI/[ai_output.xlsx]ai_output (4)'!$J$2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{9CE9CDBA-7474-DE48-AC58-B530455FEC85}</c15:txfldGUID>
                      <c15:f>'/Users/el1goluj/Documents/ZURICH/PROJECTS/UPMEM/upmem-workloads/Microbenchmarks/AI/[ai_output.xlsx]ai_output (4)'!$J$2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051A-7C4B-8DA7-A6CA2798094A}"/>
                </c:ext>
              </c:extLst>
            </c:dLbl>
            <c:dLbl>
              <c:idx val="1"/>
              <c:tx>
                <c:strRef>
                  <c:f>'/Users/el1goluj/Documents/ZURICH/PROJECTS/UPMEM/upmem-workloads/Microbenchmarks/AI/[ai_output.xlsx]ai_output (4)'!$J$3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{4311D55A-9341-4745-9099-B082CD9EB581}</c15:txfldGUID>
                      <c15:f>'/Users/el1goluj/Documents/ZURICH/PROJECTS/UPMEM/upmem-workloads/Microbenchmarks/AI/[ai_output.xlsx]ai_output (4)'!$J$3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051A-7C4B-8DA7-A6CA2798094A}"/>
                </c:ext>
              </c:extLst>
            </c:dLbl>
            <c:dLbl>
              <c:idx val="2"/>
              <c:tx>
                <c:strRef>
                  <c:f>'/Users/el1goluj/Documents/ZURICH/PROJECTS/UPMEM/upmem-workloads/Microbenchmarks/AI/[ai_output.xlsx]ai_output (4)'!$J$4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{F7FF7FB6-73D4-1343-8147-9FBC4C0FDB92}</c15:txfldGUID>
                      <c15:f>'/Users/el1goluj/Documents/ZURICH/PROJECTS/UPMEM/upmem-workloads/Microbenchmarks/AI/[ai_output.xlsx]ai_output (4)'!$J$4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051A-7C4B-8DA7-A6CA2798094A}"/>
                </c:ext>
              </c:extLst>
            </c:dLbl>
            <c:dLbl>
              <c:idx val="3"/>
              <c:tx>
                <c:strRef>
                  <c:f>'/Users/el1goluj/Documents/ZURICH/PROJECTS/UPMEM/upmem-workloads/Microbenchmarks/AI/[ai_output.xlsx]ai_output (4)'!$J$5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{F2FD3B66-B635-8245-8615-4F8BD4CF9A80}</c15:txfldGUID>
                      <c15:f>'/Users/el1goluj/Documents/ZURICH/PROJECTS/UPMEM/upmem-workloads/Microbenchmarks/AI/[ai_output.xlsx]ai_output (4)'!$J$5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051A-7C4B-8DA7-A6CA2798094A}"/>
                </c:ext>
              </c:extLst>
            </c:dLbl>
            <c:dLbl>
              <c:idx val="4"/>
              <c:tx>
                <c:strRef>
                  <c:f>'/Users/el1goluj/Documents/ZURICH/PROJECTS/UPMEM/upmem-workloads/Microbenchmarks/AI/[ai_output.xlsx]ai_output (4)'!$J$6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{C0E451BF-2104-C946-B448-093A08E035A8}</c15:txfldGUID>
                      <c15:f>'/Users/el1goluj/Documents/ZURICH/PROJECTS/UPMEM/upmem-workloads/Microbenchmarks/AI/[ai_output.xlsx]ai_output (4)'!$J$6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051A-7C4B-8DA7-A6CA2798094A}"/>
                </c:ext>
              </c:extLst>
            </c:dLbl>
            <c:dLbl>
              <c:idx val="5"/>
              <c:tx>
                <c:strRef>
                  <c:f>'/Users/el1goluj/Documents/ZURICH/PROJECTS/UPMEM/upmem-workloads/Microbenchmarks/AI/[ai_output.xlsx]ai_output (4)'!$J$7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{33892E90-FF0D-D543-99EE-A6388A9C4970}</c15:txfldGUID>
                      <c15:f>'/Users/el1goluj/Documents/ZURICH/PROJECTS/UPMEM/upmem-workloads/Microbenchmarks/AI/[ai_output.xlsx]ai_output (4)'!$J$7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051A-7C4B-8DA7-A6CA2798094A}"/>
                </c:ext>
              </c:extLst>
            </c:dLbl>
            <c:dLbl>
              <c:idx val="6"/>
              <c:tx>
                <c:strRef>
                  <c:f>'/Users/el1goluj/Documents/ZURICH/PROJECTS/UPMEM/upmem-workloads/Microbenchmarks/AI/[ai_output.xlsx]ai_output (4)'!$J$8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{C38904DE-50A5-7C4E-96A1-CEC32FF41612}</c15:txfldGUID>
                      <c15:f>'/Users/el1goluj/Documents/ZURICH/PROJECTS/UPMEM/upmem-workloads/Microbenchmarks/AI/[ai_output.xlsx]ai_output (4)'!$J$8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051A-7C4B-8DA7-A6CA2798094A}"/>
                </c:ext>
              </c:extLst>
            </c:dLbl>
            <c:dLbl>
              <c:idx val="7"/>
              <c:tx>
                <c:strRef>
                  <c:f>'/Users/el1goluj/Documents/ZURICH/PROJECTS/UPMEM/upmem-workloads/Microbenchmarks/AI/[ai_output.xlsx]ai_output (4)'!$J$9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{5E128C0E-F319-1546-ACFF-DD6E898CA3B1}</c15:txfldGUID>
                      <c15:f>'/Users/el1goluj/Documents/ZURICH/PROJECTS/UPMEM/upmem-workloads/Microbenchmarks/AI/[ai_output.xlsx]ai_output (4)'!$J$9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051A-7C4B-8DA7-A6CA2798094A}"/>
                </c:ext>
              </c:extLst>
            </c:dLbl>
            <c:dLbl>
              <c:idx val="8"/>
              <c:tx>
                <c:strRef>
                  <c:f>'/Users/el1goluj/Documents/ZURICH/PROJECTS/UPMEM/upmem-workloads/Microbenchmarks/AI/[ai_output.xlsx]ai_output (4)'!$J$10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{78E55C9B-C32D-3B4F-9D9C-A28E716F88C5}</c15:txfldGUID>
                      <c15:f>'/Users/el1goluj/Documents/ZURICH/PROJECTS/UPMEM/upmem-workloads/Microbenchmarks/AI/[ai_output.xlsx]ai_output (4)'!$J$10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051A-7C4B-8DA7-A6CA2798094A}"/>
                </c:ext>
              </c:extLst>
            </c:dLbl>
            <c:dLbl>
              <c:idx val="9"/>
              <c:tx>
                <c:strRef>
                  <c:f>'/Users/el1goluj/Documents/ZURICH/PROJECTS/UPMEM/upmem-workloads/Microbenchmarks/AI/[ai_output.xlsx]ai_output (4)'!$J$11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{60C511FC-D88D-EE49-9E2A-1C17DFDB2602}</c15:txfldGUID>
                      <c15:f>'/Users/el1goluj/Documents/ZURICH/PROJECTS/UPMEM/upmem-workloads/Microbenchmarks/AI/[ai_output.xlsx]ai_output (4)'!$J$11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051A-7C4B-8DA7-A6CA2798094A}"/>
                </c:ext>
              </c:extLst>
            </c:dLbl>
            <c:dLbl>
              <c:idx val="10"/>
              <c:tx>
                <c:strRef>
                  <c:f>'/Users/el1goluj/Documents/ZURICH/PROJECTS/UPMEM/upmem-workloads/Microbenchmarks/AI/[ai_output.xlsx]ai_output (4)'!$J$12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{1FBA1BB5-A67F-E946-8AFA-3F32D1703382}</c15:txfldGUID>
                      <c15:f>'/Users/el1goluj/Documents/ZURICH/PROJECTS/UPMEM/upmem-workloads/Microbenchmarks/AI/[ai_output.xlsx]ai_output (4)'!$J$12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051A-7C4B-8DA7-A6CA2798094A}"/>
                </c:ext>
              </c:extLst>
            </c:dLbl>
            <c:dLbl>
              <c:idx val="11"/>
              <c:tx>
                <c:strRef>
                  <c:f>'/Users/el1goluj/Documents/ZURICH/PROJECTS/UPMEM/upmem-workloads/Microbenchmarks/AI/[ai_output.xlsx]ai_output (4)'!$J$13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{A133DDE9-5E83-6247-902C-998C2FCB93A4}</c15:txfldGUID>
                      <c15:f>'/Users/el1goluj/Documents/ZURICH/PROJECTS/UPMEM/upmem-workloads/Microbenchmarks/AI/[ai_output.xlsx]ai_output (4)'!$J$13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051A-7C4B-8DA7-A6CA2798094A}"/>
                </c:ext>
              </c:extLst>
            </c:dLbl>
            <c:dLbl>
              <c:idx val="12"/>
              <c:tx>
                <c:strRef>
                  <c:f>'/Users/el1goluj/Documents/ZURICH/PROJECTS/UPMEM/upmem-workloads/Microbenchmarks/AI/[ai_output.xlsx]ai_output (4)'!$J$14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{90B643FD-E0A7-DE4D-B84B-647CD7F71A49}</c15:txfldGUID>
                      <c15:f>'/Users/el1goluj/Documents/ZURICH/PROJECTS/UPMEM/upmem-workloads/Microbenchmarks/AI/[ai_output.xlsx]ai_output (4)'!$J$14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051A-7C4B-8DA7-A6CA2798094A}"/>
                </c:ext>
              </c:extLst>
            </c:dLbl>
            <c:dLbl>
              <c:idx val="13"/>
              <c:tx>
                <c:strRef>
                  <c:f>'/Users/el1goluj/Documents/ZURICH/PROJECTS/UPMEM/upmem-workloads/Microbenchmarks/AI/[ai_output.xlsx]ai_output (4)'!$J$15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{281DCB2D-C8CD-BF49-A5E8-2891B2873DFB}</c15:txfldGUID>
                      <c15:f>'/Users/el1goluj/Documents/ZURICH/PROJECTS/UPMEM/upmem-workloads/Microbenchmarks/AI/[ai_output.xlsx]ai_output (4)'!$J$15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051A-7C4B-8DA7-A6CA2798094A}"/>
                </c:ext>
              </c:extLst>
            </c:dLbl>
            <c:dLbl>
              <c:idx val="14"/>
              <c:tx>
                <c:strRef>
                  <c:f>'/Users/el1goluj/Documents/ZURICH/PROJECTS/UPMEM/upmem-workloads/Microbenchmarks/AI/[ai_output.xlsx]ai_output (4)'!$J$16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{B1246E28-90E9-C74E-AC78-DB4289A811D3}</c15:txfldGUID>
                      <c15:f>'/Users/el1goluj/Documents/ZURICH/PROJECTS/UPMEM/upmem-workloads/Microbenchmarks/AI/[ai_output.xlsx]ai_output (4)'!$J$16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E-051A-7C4B-8DA7-A6CA2798094A}"/>
                </c:ext>
              </c:extLst>
            </c:dLbl>
            <c:dLbl>
              <c:idx val="15"/>
              <c:tx>
                <c:strRef>
                  <c:f>'/Users/el1goluj/Documents/ZURICH/PROJECTS/UPMEM/upmem-workloads/Microbenchmarks/AI/[ai_output.xlsx]ai_output (4)'!$J$17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{24A88AEB-8830-8249-AE50-5065EF8A91B7}</c15:txfldGUID>
                      <c15:f>'/Users/el1goluj/Documents/ZURICH/PROJECTS/UPMEM/upmem-workloads/Microbenchmarks/AI/[ai_output.xlsx]ai_output (4)'!$J$17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F-051A-7C4B-8DA7-A6CA2798094A}"/>
                </c:ext>
              </c:extLst>
            </c:dLbl>
            <c:dLbl>
              <c:idx val="16"/>
              <c:tx>
                <c:strRef>
                  <c:f>'/Users/el1goluj/Documents/ZURICH/PROJECTS/UPMEM/upmem-workloads/Microbenchmarks/AI/[ai_output.xlsx]ai_output (4)'!$J$18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{2ECB1B4E-6515-BE41-B93D-00A00B9B3C72}</c15:txfldGUID>
                      <c15:f>'/Users/el1goluj/Documents/ZURICH/PROJECTS/UPMEM/upmem-workloads/Microbenchmarks/AI/[ai_output.xlsx]ai_output (4)'!$J$18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0-051A-7C4B-8DA7-A6CA2798094A}"/>
                </c:ext>
              </c:extLst>
            </c:dLbl>
            <c:dLbl>
              <c:idx val="17"/>
              <c:tx>
                <c:strRef>
                  <c:f>'/Users/el1goluj/Documents/ZURICH/PROJECTS/UPMEM/upmem-workloads/Microbenchmarks/AI/[ai_output.xlsx]ai_output (4)'!$J$19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{ED111493-9348-C445-AC34-BD4E185DC3D8}</c15:txfldGUID>
                      <c15:f>'/Users/el1goluj/Documents/ZURICH/PROJECTS/UPMEM/upmem-workloads/Microbenchmarks/AI/[ai_output.xlsx]ai_output (4)'!$J$19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1-051A-7C4B-8DA7-A6CA2798094A}"/>
                </c:ext>
              </c:extLst>
            </c:dLbl>
            <c:dLbl>
              <c:idx val="18"/>
              <c:tx>
                <c:strRef>
                  <c:f>'/Users/el1goluj/Documents/ZURICH/PROJECTS/UPMEM/upmem-workloads/Microbenchmarks/AI/[ai_output.xlsx]ai_output (4)'!$J$20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{E6E4F947-CB0C-C146-B3CE-587672AA6B61}</c15:txfldGUID>
                      <c15:f>'/Users/el1goluj/Documents/ZURICH/PROJECTS/UPMEM/upmem-workloads/Microbenchmarks/AI/[ai_output.xlsx]ai_output (4)'!$J$20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2-051A-7C4B-8DA7-A6CA2798094A}"/>
                </c:ext>
              </c:extLst>
            </c:dLbl>
            <c:dLbl>
              <c:idx val="19"/>
              <c:tx>
                <c:strRef>
                  <c:f>'/Users/el1goluj/Documents/ZURICH/PROJECTS/UPMEM/upmem-workloads/Microbenchmarks/AI/[ai_output.xlsx]ai_output (4)'!$J$21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{F5C12903-6B6F-D54D-B2C9-93224C881400}</c15:txfldGUID>
                      <c15:f>'/Users/el1goluj/Documents/ZURICH/PROJECTS/UPMEM/upmem-workloads/Microbenchmarks/AI/[ai_output.xlsx]ai_output (4)'!$J$21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3-051A-7C4B-8DA7-A6CA2798094A}"/>
                </c:ext>
              </c:extLst>
            </c:dLbl>
            <c:dLbl>
              <c:idx val="20"/>
              <c:tx>
                <c:strRef>
                  <c:f>'/Users/el1goluj/Documents/ZURICH/PROJECTS/UPMEM/upmem-workloads/Microbenchmarks/AI/[ai_output.xlsx]ai_output (4)'!$J$22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{D9371BDD-F8E0-2540-B556-F676F0740E78}</c15:txfldGUID>
                      <c15:f>'/Users/el1goluj/Documents/ZURICH/PROJECTS/UPMEM/upmem-workloads/Microbenchmarks/AI/[ai_output.xlsx]ai_output (4)'!$J$22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4-051A-7C4B-8DA7-A6CA2798094A}"/>
                </c:ext>
              </c:extLst>
            </c:dLbl>
            <c:dLbl>
              <c:idx val="21"/>
              <c:tx>
                <c:strRef>
                  <c:f>'/Users/el1goluj/Documents/ZURICH/PROJECTS/UPMEM/upmem-workloads/Microbenchmarks/AI/[ai_output.xlsx]ai_output (4)'!$J$23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{FBE5FBB4-19D3-6645-9577-B46F01B00CE0}</c15:txfldGUID>
                      <c15:f>'/Users/el1goluj/Documents/ZURICH/PROJECTS/UPMEM/upmem-workloads/Microbenchmarks/AI/[ai_output.xlsx]ai_output (4)'!$J$23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5-051A-7C4B-8DA7-A6CA2798094A}"/>
                </c:ext>
              </c:extLst>
            </c:dLbl>
            <c:dLbl>
              <c:idx val="22"/>
              <c:tx>
                <c:strRef>
                  <c:f>'/Users/el1goluj/Documents/ZURICH/PROJECTS/UPMEM/upmem-workloads/Microbenchmarks/AI/[ai_output.xlsx]ai_output (4)'!$J$24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{51AC2614-3478-2E43-98FB-728AF5E0C602}</c15:txfldGUID>
                      <c15:f>'/Users/el1goluj/Documents/ZURICH/PROJECTS/UPMEM/upmem-workloads/Microbenchmarks/AI/[ai_output.xlsx]ai_output (4)'!$J$24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6-051A-7C4B-8DA7-A6CA2798094A}"/>
                </c:ext>
              </c:extLst>
            </c:dLbl>
            <c:dLbl>
              <c:idx val="23"/>
              <c:tx>
                <c:strRef>
                  <c:f>'/Users/el1goluj/Documents/ZURICH/PROJECTS/UPMEM/upmem-workloads/Microbenchmarks/AI/[ai_output.xlsx]ai_output (4)'!$J$25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{DA29E7B7-B92F-A940-9F75-FD56FBE29C1C}</c15:txfldGUID>
                      <c15:f>'/Users/el1goluj/Documents/ZURICH/PROJECTS/UPMEM/upmem-workloads/Microbenchmarks/AI/[ai_output.xlsx]ai_output (4)'!$J$25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7-051A-7C4B-8DA7-A6CA2798094A}"/>
                </c:ext>
              </c:extLst>
            </c:dLbl>
            <c:dLbl>
              <c:idx val="24"/>
              <c:tx>
                <c:strRef>
                  <c:f>'/Users/el1goluj/Documents/ZURICH/PROJECTS/UPMEM/upmem-workloads/Microbenchmarks/AI/[ai_output.xlsx]ai_output (4)'!$J$26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{E2F0A044-C251-DD42-A6F7-0CEB6F3B097A}</c15:txfldGUID>
                      <c15:f>'/Users/el1goluj/Documents/ZURICH/PROJECTS/UPMEM/upmem-workloads/Microbenchmarks/AI/[ai_output.xlsx]ai_output (4)'!$J$26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8-051A-7C4B-8DA7-A6CA2798094A}"/>
                </c:ext>
              </c:extLst>
            </c:dLbl>
            <c:dLbl>
              <c:idx val="25"/>
              <c:tx>
                <c:strRef>
                  <c:f>'/Users/el1goluj/Documents/ZURICH/PROJECTS/UPMEM/upmem-workloads/Microbenchmarks/AI/[ai_output.xlsx]ai_output (4)'!$J$27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{548C5BF0-BB66-D949-B776-D343DDC5701F}</c15:txfldGUID>
                      <c15:f>'/Users/el1goluj/Documents/ZURICH/PROJECTS/UPMEM/upmem-workloads/Microbenchmarks/AI/[ai_output.xlsx]ai_output (4)'!$J$27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9-051A-7C4B-8DA7-A6CA2798094A}"/>
                </c:ext>
              </c:extLst>
            </c:dLbl>
            <c:dLbl>
              <c:idx val="26"/>
              <c:tx>
                <c:strRef>
                  <c:f>'/Users/el1goluj/Documents/ZURICH/PROJECTS/UPMEM/upmem-workloads/Microbenchmarks/AI/[ai_output.xlsx]ai_output (4)'!$J$28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{C67928DF-FFE5-6D4D-97B6-ECC6735F1614}</c15:txfldGUID>
                      <c15:f>'/Users/el1goluj/Documents/ZURICH/PROJECTS/UPMEM/upmem-workloads/Microbenchmarks/AI/[ai_output.xlsx]ai_output (4)'!$J$28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A-051A-7C4B-8DA7-A6CA2798094A}"/>
                </c:ext>
              </c:extLst>
            </c:dLbl>
            <c:dLbl>
              <c:idx val="27"/>
              <c:tx>
                <c:strRef>
                  <c:f>'/Users/el1goluj/Documents/ZURICH/PROJECTS/UPMEM/upmem-workloads/Microbenchmarks/AI/[ai_output.xlsx]ai_output (4)'!$J$29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{43041473-6C99-3F46-971E-73C48DA07864}</c15:txfldGUID>
                      <c15:f>'/Users/el1goluj/Documents/ZURICH/PROJECTS/UPMEM/upmem-workloads/Microbenchmarks/AI/[ai_output.xlsx]ai_output (4)'!$J$29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B-051A-7C4B-8DA7-A6CA2798094A}"/>
                </c:ext>
              </c:extLst>
            </c:dLbl>
            <c:dLbl>
              <c:idx val="28"/>
              <c:tx>
                <c:strRef>
                  <c:f>'/Users/el1goluj/Documents/ZURICH/PROJECTS/UPMEM/upmem-workloads/Microbenchmarks/AI/[ai_output.xlsx]ai_output (4)'!$J$30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{80E22794-CC10-2344-AA4E-458172382576}</c15:txfldGUID>
                      <c15:f>'/Users/el1goluj/Documents/ZURICH/PROJECTS/UPMEM/upmem-workloads/Microbenchmarks/AI/[ai_output.xlsx]ai_output (4)'!$J$30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C-051A-7C4B-8DA7-A6CA2798094A}"/>
                </c:ext>
              </c:extLst>
            </c:dLbl>
            <c:dLbl>
              <c:idx val="29"/>
              <c:tx>
                <c:strRef>
                  <c:f>'/Users/el1goluj/Documents/ZURICH/PROJECTS/UPMEM/upmem-workloads/Microbenchmarks/AI/[ai_output.xlsx]ai_output (4)'!$J$31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{90314E77-B772-7542-BF5D-F98E60D9AA13}</c15:txfldGUID>
                      <c15:f>'/Users/el1goluj/Documents/ZURICH/PROJECTS/UPMEM/upmem-workloads/Microbenchmarks/AI/[ai_output.xlsx]ai_output (4)'!$J$31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D-051A-7C4B-8DA7-A6CA2798094A}"/>
                </c:ext>
              </c:extLst>
            </c:dLbl>
            <c:dLbl>
              <c:idx val="30"/>
              <c:tx>
                <c:strRef>
                  <c:f>'/Users/el1goluj/Documents/ZURICH/PROJECTS/UPMEM/upmem-workloads/Microbenchmarks/AI/[ai_output.xlsx]ai_output (4)'!$J$32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{536F04B8-6168-C44F-A612-3A8F3C79E18C}</c15:txfldGUID>
                      <c15:f>'/Users/el1goluj/Documents/ZURICH/PROJECTS/UPMEM/upmem-workloads/Microbenchmarks/AI/[ai_output.xlsx]ai_output (4)'!$J$32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E-051A-7C4B-8DA7-A6CA2798094A}"/>
                </c:ext>
              </c:extLst>
            </c:dLbl>
            <c:dLbl>
              <c:idx val="31"/>
              <c:tx>
                <c:strRef>
                  <c:f>'/Users/el1goluj/Documents/ZURICH/PROJECTS/UPMEM/upmem-workloads/Microbenchmarks/AI/[ai_output.xlsx]ai_output (4)'!$J$33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{7326B6A0-71BE-704F-B34C-474425FE8E08}</c15:txfldGUID>
                      <c15:f>'/Users/el1goluj/Documents/ZURICH/PROJECTS/UPMEM/upmem-workloads/Microbenchmarks/AI/[ai_output.xlsx]ai_output (4)'!$J$33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F-051A-7C4B-8DA7-A6CA2798094A}"/>
                </c:ext>
              </c:extLst>
            </c:dLbl>
            <c:dLbl>
              <c:idx val="32"/>
              <c:tx>
                <c:strRef>
                  <c:f>'/Users/el1goluj/Documents/ZURICH/PROJECTS/UPMEM/upmem-workloads/Microbenchmarks/AI/[ai_output.xlsx]ai_output (4)'!$J$34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{A7D37E18-EDE4-A44C-BAB8-035468B9D85F}</c15:txfldGUID>
                      <c15:f>'/Users/el1goluj/Documents/ZURICH/PROJECTS/UPMEM/upmem-workloads/Microbenchmarks/AI/[ai_output.xlsx]ai_output (4)'!$J$34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0-051A-7C4B-8DA7-A6CA2798094A}"/>
                </c:ext>
              </c:extLst>
            </c:dLbl>
            <c:dLbl>
              <c:idx val="33"/>
              <c:tx>
                <c:strRef>
                  <c:f>'/Users/el1goluj/Documents/ZURICH/PROJECTS/UPMEM/upmem-workloads/Microbenchmarks/AI/[ai_output.xlsx]ai_output (4)'!$J$35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{202E953B-A947-7947-A4FA-D2FC0932171D}</c15:txfldGUID>
                      <c15:f>'/Users/el1goluj/Documents/ZURICH/PROJECTS/UPMEM/upmem-workloads/Microbenchmarks/AI/[ai_output.xlsx]ai_output (4)'!$J$35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1-051A-7C4B-8DA7-A6CA2798094A}"/>
                </c:ext>
              </c:extLst>
            </c:dLbl>
            <c:dLbl>
              <c:idx val="34"/>
              <c:tx>
                <c:strRef>
                  <c:f>'/Users/el1goluj/Documents/ZURICH/PROJECTS/UPMEM/upmem-workloads/Microbenchmarks/AI/[ai_output.xlsx]ai_output (4)'!$J$36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{AB1DBD34-3760-2041-B063-08EB7E7A2417}</c15:txfldGUID>
                      <c15:f>'/Users/el1goluj/Documents/ZURICH/PROJECTS/UPMEM/upmem-workloads/Microbenchmarks/AI/[ai_output.xlsx]ai_output (4)'!$J$36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2-051A-7C4B-8DA7-A6CA2798094A}"/>
                </c:ext>
              </c:extLst>
            </c:dLbl>
            <c:dLbl>
              <c:idx val="35"/>
              <c:tx>
                <c:strRef>
                  <c:f>'/Users/el1goluj/Documents/ZURICH/PROJECTS/UPMEM/upmem-workloads/Microbenchmarks/AI/[ai_output.xlsx]ai_output (4)'!$J$37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{3099B064-FD62-3144-83DE-2F37B8763BFA}</c15:txfldGUID>
                      <c15:f>'/Users/el1goluj/Documents/ZURICH/PROJECTS/UPMEM/upmem-workloads/Microbenchmarks/AI/[ai_output.xlsx]ai_output (4)'!$J$37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3-051A-7C4B-8DA7-A6CA2798094A}"/>
                </c:ext>
              </c:extLst>
            </c:dLbl>
            <c:dLbl>
              <c:idx val="36"/>
              <c:tx>
                <c:strRef>
                  <c:f>'/Users/el1goluj/Documents/ZURICH/PROJECTS/UPMEM/upmem-workloads/Microbenchmarks/AI/[ai_output.xlsx]ai_output (4)'!$J$38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{62AA8FA3-ADC6-7F4D-88F1-C6AFB95A144C}</c15:txfldGUID>
                      <c15:f>'/Users/el1goluj/Documents/ZURICH/PROJECTS/UPMEM/upmem-workloads/Microbenchmarks/AI/[ai_output.xlsx]ai_output (4)'!$J$38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4-051A-7C4B-8DA7-A6CA2798094A}"/>
                </c:ext>
              </c:extLst>
            </c:dLbl>
            <c:dLbl>
              <c:idx val="37"/>
              <c:tx>
                <c:strRef>
                  <c:f>'/Users/el1goluj/Documents/ZURICH/PROJECTS/UPMEM/upmem-workloads/Microbenchmarks/AI/[ai_output.xlsx]ai_output (4)'!$J$39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{D9CD5077-CA40-4E44-BD5E-4F6B54FA6A8E}</c15:txfldGUID>
                      <c15:f>'/Users/el1goluj/Documents/ZURICH/PROJECTS/UPMEM/upmem-workloads/Microbenchmarks/AI/[ai_output.xlsx]ai_output (4)'!$J$39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5-051A-7C4B-8DA7-A6CA2798094A}"/>
                </c:ext>
              </c:extLst>
            </c:dLbl>
            <c:dLbl>
              <c:idx val="38"/>
              <c:tx>
                <c:strRef>
                  <c:f>'/Users/el1goluj/Documents/ZURICH/PROJECTS/UPMEM/upmem-workloads/Microbenchmarks/AI/[ai_output.xlsx]ai_output (4)'!$J$40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{4099F660-C0C5-4940-BB71-97ED5D5D5DA1}</c15:txfldGUID>
                      <c15:f>'/Users/el1goluj/Documents/ZURICH/PROJECTS/UPMEM/upmem-workloads/Microbenchmarks/AI/[ai_output.xlsx]ai_output (4)'!$J$40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6-051A-7C4B-8DA7-A6CA2798094A}"/>
                </c:ext>
              </c:extLst>
            </c:dLbl>
            <c:dLbl>
              <c:idx val="39"/>
              <c:tx>
                <c:strRef>
                  <c:f>'/Users/el1goluj/Documents/ZURICH/PROJECTS/UPMEM/upmem-workloads/Microbenchmarks/AI/[ai_output.xlsx]ai_output (4)'!$J$41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{308D107E-6C1A-FB4C-BA0C-4AB55B1392D4}</c15:txfldGUID>
                      <c15:f>'/Users/el1goluj/Documents/ZURICH/PROJECTS/UPMEM/upmem-workloads/Microbenchmarks/AI/[ai_output.xlsx]ai_output (4)'!$J$41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7-051A-7C4B-8DA7-A6CA2798094A}"/>
                </c:ext>
              </c:extLst>
            </c:dLbl>
            <c:dLbl>
              <c:idx val="40"/>
              <c:tx>
                <c:strRef>
                  <c:f>'/Users/el1goluj/Documents/ZURICH/PROJECTS/UPMEM/upmem-workloads/Microbenchmarks/AI/[ai_output.xlsx]ai_output (4)'!$J$42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{B452C041-44A5-EA42-A667-1CECC899D4FD}</c15:txfldGUID>
                      <c15:f>'/Users/el1goluj/Documents/ZURICH/PROJECTS/UPMEM/upmem-workloads/Microbenchmarks/AI/[ai_output.xlsx]ai_output (4)'!$J$42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8-051A-7C4B-8DA7-A6CA2798094A}"/>
                </c:ext>
              </c:extLst>
            </c:dLbl>
            <c:dLbl>
              <c:idx val="41"/>
              <c:tx>
                <c:strRef>
                  <c:f>'/Users/el1goluj/Documents/ZURICH/PROJECTS/UPMEM/upmem-workloads/Microbenchmarks/AI/[ai_output.xlsx]ai_output (4)'!$J$43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{1BAD6D39-833C-6D47-83F1-E4EFBA998B62}</c15:txfldGUID>
                      <c15:f>'/Users/el1goluj/Documents/ZURICH/PROJECTS/UPMEM/upmem-workloads/Microbenchmarks/AI/[ai_output.xlsx]ai_output (4)'!$J$43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9-051A-7C4B-8DA7-A6CA2798094A}"/>
                </c:ext>
              </c:extLst>
            </c:dLbl>
            <c:dLbl>
              <c:idx val="42"/>
              <c:tx>
                <c:strRef>
                  <c:f>'/Users/el1goluj/Documents/ZURICH/PROJECTS/UPMEM/upmem-workloads/Microbenchmarks/AI/[ai_output.xlsx]ai_output (4)'!$J$44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{CAB63847-F1A9-7A45-A047-16F0962D4274}</c15:txfldGUID>
                      <c15:f>'/Users/el1goluj/Documents/ZURICH/PROJECTS/UPMEM/upmem-workloads/Microbenchmarks/AI/[ai_output.xlsx]ai_output (4)'!$J$44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A-051A-7C4B-8DA7-A6CA2798094A}"/>
                </c:ext>
              </c:extLst>
            </c:dLbl>
            <c:dLbl>
              <c:idx val="43"/>
              <c:tx>
                <c:strRef>
                  <c:f>'/Users/el1goluj/Documents/ZURICH/PROJECTS/UPMEM/upmem-workloads/Microbenchmarks/AI/[ai_output.xlsx]ai_output (4)'!$J$45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{73FF232C-6B6E-3449-9C04-2BCA51A2D884}</c15:txfldGUID>
                      <c15:f>'/Users/el1goluj/Documents/ZURICH/PROJECTS/UPMEM/upmem-workloads/Microbenchmarks/AI/[ai_output.xlsx]ai_output (4)'!$J$45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B-051A-7C4B-8DA7-A6CA2798094A}"/>
                </c:ext>
              </c:extLst>
            </c:dLbl>
            <c:dLbl>
              <c:idx val="44"/>
              <c:tx>
                <c:strRef>
                  <c:f>'/Users/el1goluj/Documents/ZURICH/PROJECTS/UPMEM/upmem-workloads/Microbenchmarks/AI/[ai_output.xlsx]ai_output (4)'!$J$46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{46E1067C-A714-5D42-B36B-7242BEAFF2D9}</c15:txfldGUID>
                      <c15:f>'/Users/el1goluj/Documents/ZURICH/PROJECTS/UPMEM/upmem-workloads/Microbenchmarks/AI/[ai_output.xlsx]ai_output (4)'!$J$46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C-051A-7C4B-8DA7-A6CA2798094A}"/>
                </c:ext>
              </c:extLst>
            </c:dLbl>
            <c:dLbl>
              <c:idx val="45"/>
              <c:tx>
                <c:strRef>
                  <c:f>'/Users/el1goluj/Documents/ZURICH/PROJECTS/UPMEM/upmem-workloads/Microbenchmarks/AI/[ai_output.xlsx]ai_output (4)'!$J$47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{F03F03E0-567C-9547-820A-1CA0EB144394}</c15:txfldGUID>
                      <c15:f>'/Users/el1goluj/Documents/ZURICH/PROJECTS/UPMEM/upmem-workloads/Microbenchmarks/AI/[ai_output.xlsx]ai_output (4)'!$J$47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D-051A-7C4B-8DA7-A6CA2798094A}"/>
                </c:ext>
              </c:extLst>
            </c:dLbl>
            <c:dLbl>
              <c:idx val="46"/>
              <c:tx>
                <c:strRef>
                  <c:f>'/Users/el1goluj/Documents/ZURICH/PROJECTS/UPMEM/upmem-workloads/Microbenchmarks/AI/[ai_output.xlsx]ai_output (4)'!$J$48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{0E5B50AF-BDA0-F740-8627-09FC336219CD}</c15:txfldGUID>
                      <c15:f>'/Users/el1goluj/Documents/ZURICH/PROJECTS/UPMEM/upmem-workloads/Microbenchmarks/AI/[ai_output.xlsx]ai_output (4)'!$J$48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E-051A-7C4B-8DA7-A6CA2798094A}"/>
                </c:ext>
              </c:extLst>
            </c:dLbl>
            <c:dLbl>
              <c:idx val="47"/>
              <c:tx>
                <c:strRef>
                  <c:f>'/Users/el1goluj/Documents/ZURICH/PROJECTS/UPMEM/upmem-workloads/Microbenchmarks/AI/[ai_output.xlsx]ai_output (4)'!$J$49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{DC2FABE5-016E-FB44-9264-C88E9F5833FC}</c15:txfldGUID>
                      <c15:f>'/Users/el1goluj/Documents/ZURICH/PROJECTS/UPMEM/upmem-workloads/Microbenchmarks/AI/[ai_output.xlsx]ai_output (4)'!$J$49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F-051A-7C4B-8DA7-A6CA2798094A}"/>
                </c:ext>
              </c:extLst>
            </c:dLbl>
            <c:dLbl>
              <c:idx val="48"/>
              <c:tx>
                <c:strRef>
                  <c:f>'/Users/el1goluj/Documents/ZURICH/PROJECTS/UPMEM/upmem-workloads/Microbenchmarks/AI/[ai_output.xlsx]ai_output (4)'!$J$50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{836DD1F3-0252-0F47-8798-0C34B6BB99E6}</c15:txfldGUID>
                      <c15:f>'/Users/el1goluj/Documents/ZURICH/PROJECTS/UPMEM/upmem-workloads/Microbenchmarks/AI/[ai_output.xlsx]ai_output (4)'!$J$50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0-051A-7C4B-8DA7-A6CA2798094A}"/>
                </c:ext>
              </c:extLst>
            </c:dLbl>
            <c:dLbl>
              <c:idx val="49"/>
              <c:tx>
                <c:strRef>
                  <c:f>'/Users/el1goluj/Documents/ZURICH/PROJECTS/UPMEM/upmem-workloads/Microbenchmarks/AI/[ai_output.xlsx]ai_output (4)'!$J$51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{E13AE04C-F318-6D44-A8FF-7652BF42FE46}</c15:txfldGUID>
                      <c15:f>'/Users/el1goluj/Documents/ZURICH/PROJECTS/UPMEM/upmem-workloads/Microbenchmarks/AI/[ai_output.xlsx]ai_output (4)'!$J$51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1-051A-7C4B-8DA7-A6CA2798094A}"/>
                </c:ext>
              </c:extLst>
            </c:dLbl>
            <c:dLbl>
              <c:idx val="50"/>
              <c:tx>
                <c:strRef>
                  <c:f>'/Users/el1goluj/Documents/ZURICH/PROJECTS/UPMEM/upmem-workloads/Microbenchmarks/AI/[ai_output.xlsx]ai_output (4)'!$J$52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{ED1CBE05-4D41-0345-8350-D34E99A48FD1}</c15:txfldGUID>
                      <c15:f>'/Users/el1goluj/Documents/ZURICH/PROJECTS/UPMEM/upmem-workloads/Microbenchmarks/AI/[ai_output.xlsx]ai_output (4)'!$J$52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2-051A-7C4B-8DA7-A6CA2798094A}"/>
                </c:ext>
              </c:extLst>
            </c:dLbl>
            <c:dLbl>
              <c:idx val="51"/>
              <c:tx>
                <c:strRef>
                  <c:f>'/Users/el1goluj/Documents/ZURICH/PROJECTS/UPMEM/upmem-workloads/Microbenchmarks/AI/[ai_output.xlsx]ai_output (4)'!$J$53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{6A28BB1E-4EC0-5348-81FB-7641CCFBDA2F}</c15:txfldGUID>
                      <c15:f>'/Users/el1goluj/Documents/ZURICH/PROJECTS/UPMEM/upmem-workloads/Microbenchmarks/AI/[ai_output.xlsx]ai_output (4)'!$J$53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3-051A-7C4B-8DA7-A6CA2798094A}"/>
                </c:ext>
              </c:extLst>
            </c:dLbl>
            <c:dLbl>
              <c:idx val="52"/>
              <c:tx>
                <c:strRef>
                  <c:f>'/Users/el1goluj/Documents/ZURICH/PROJECTS/UPMEM/upmem-workloads/Microbenchmarks/AI/[ai_output.xlsx]ai_output (4)'!$J$54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{4EC6EC7A-E90A-7E42-A534-1ADA2BFCD1A2}</c15:txfldGUID>
                      <c15:f>'/Users/el1goluj/Documents/ZURICH/PROJECTS/UPMEM/upmem-workloads/Microbenchmarks/AI/[ai_output.xlsx]ai_output (4)'!$J$54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4-051A-7C4B-8DA7-A6CA2798094A}"/>
                </c:ext>
              </c:extLst>
            </c:dLbl>
            <c:dLbl>
              <c:idx val="53"/>
              <c:tx>
                <c:strRef>
                  <c:f>'/Users/el1goluj/Documents/ZURICH/PROJECTS/UPMEM/upmem-workloads/Microbenchmarks/AI/[ai_output.xlsx]ai_output (4)'!$J$55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{3329016A-16D1-2748-A82A-4B90A3037AAD}</c15:txfldGUID>
                      <c15:f>'/Users/el1goluj/Documents/ZURICH/PROJECTS/UPMEM/upmem-workloads/Microbenchmarks/AI/[ai_output.xlsx]ai_output (4)'!$J$55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5-051A-7C4B-8DA7-A6CA2798094A}"/>
                </c:ext>
              </c:extLst>
            </c:dLbl>
            <c:dLbl>
              <c:idx val="54"/>
              <c:tx>
                <c:strRef>
                  <c:f>'/Users/el1goluj/Documents/ZURICH/PROJECTS/UPMEM/upmem-workloads/Microbenchmarks/AI/[ai_output.xlsx]ai_output (4)'!$J$56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{2DEE2314-FBA8-164B-8E3D-6FF57B57BC80}</c15:txfldGUID>
                      <c15:f>'/Users/el1goluj/Documents/ZURICH/PROJECTS/UPMEM/upmem-workloads/Microbenchmarks/AI/[ai_output.xlsx]ai_output (4)'!$J$56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6-051A-7C4B-8DA7-A6CA2798094A}"/>
                </c:ext>
              </c:extLst>
            </c:dLbl>
            <c:dLbl>
              <c:idx val="55"/>
              <c:tx>
                <c:strRef>
                  <c:f>'/Users/el1goluj/Documents/ZURICH/PROJECTS/UPMEM/upmem-workloads/Microbenchmarks/AI/[ai_output.xlsx]ai_output (4)'!$J$57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{A422E2AA-7912-6046-839E-9BC4E99395FB}</c15:txfldGUID>
                      <c15:f>'/Users/el1goluj/Documents/ZURICH/PROJECTS/UPMEM/upmem-workloads/Microbenchmarks/AI/[ai_output.xlsx]ai_output (4)'!$J$57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7-051A-7C4B-8DA7-A6CA2798094A}"/>
                </c:ext>
              </c:extLst>
            </c:dLbl>
            <c:dLbl>
              <c:idx val="56"/>
              <c:tx>
                <c:strRef>
                  <c:f>'/Users/el1goluj/Documents/ZURICH/PROJECTS/UPMEM/upmem-workloads/Microbenchmarks/AI/[ai_output.xlsx]ai_output (4)'!$J$58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{4BAA691C-0465-5E4A-9E8E-0CF58AF5CC81}</c15:txfldGUID>
                      <c15:f>'/Users/el1goluj/Documents/ZURICH/PROJECTS/UPMEM/upmem-workloads/Microbenchmarks/AI/[ai_output.xlsx]ai_output (4)'!$J$58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8-051A-7C4B-8DA7-A6CA2798094A}"/>
                </c:ext>
              </c:extLst>
            </c:dLbl>
            <c:dLbl>
              <c:idx val="57"/>
              <c:tx>
                <c:strRef>
                  <c:f>'/Users/el1goluj/Documents/ZURICH/PROJECTS/UPMEM/upmem-workloads/Microbenchmarks/AI/[ai_output.xlsx]ai_output (4)'!$J$59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{F9C3538D-389C-B84C-A308-2384C848C9DD}</c15:txfldGUID>
                      <c15:f>'/Users/el1goluj/Documents/ZURICH/PROJECTS/UPMEM/upmem-workloads/Microbenchmarks/AI/[ai_output.xlsx]ai_output (4)'!$J$59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9-051A-7C4B-8DA7-A6CA2798094A}"/>
                </c:ext>
              </c:extLst>
            </c:dLbl>
            <c:dLbl>
              <c:idx val="58"/>
              <c:tx>
                <c:strRef>
                  <c:f>'/Users/el1goluj/Documents/ZURICH/PROJECTS/UPMEM/upmem-workloads/Microbenchmarks/AI/[ai_output.xlsx]ai_output (4)'!$J$60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{B55194BE-9379-CB42-AE8B-6769710847C3}</c15:txfldGUID>
                      <c15:f>'/Users/el1goluj/Documents/ZURICH/PROJECTS/UPMEM/upmem-workloads/Microbenchmarks/AI/[ai_output.xlsx]ai_output (4)'!$J$60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A-051A-7C4B-8DA7-A6CA2798094A}"/>
                </c:ext>
              </c:extLst>
            </c:dLbl>
            <c:dLbl>
              <c:idx val="59"/>
              <c:tx>
                <c:strRef>
                  <c:f>'/Users/el1goluj/Documents/ZURICH/PROJECTS/UPMEM/upmem-workloads/Microbenchmarks/AI/[ai_output.xlsx]ai_output (4)'!$J$61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{71558088-0D88-9F4B-BD67-2A53F5A36806}</c15:txfldGUID>
                      <c15:f>'/Users/el1goluj/Documents/ZURICH/PROJECTS/UPMEM/upmem-workloads/Microbenchmarks/AI/[ai_output.xlsx]ai_output (4)'!$J$61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B-051A-7C4B-8DA7-A6CA2798094A}"/>
                </c:ext>
              </c:extLst>
            </c:dLbl>
            <c:dLbl>
              <c:idx val="60"/>
              <c:tx>
                <c:strRef>
                  <c:f>'/Users/el1goluj/Documents/ZURICH/PROJECTS/UPMEM/upmem-workloads/Microbenchmarks/AI/[ai_output.xlsx]ai_output (4)'!$J$62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{13E85D1C-4A49-3947-8C23-EC0AD9FFC16F}</c15:txfldGUID>
                      <c15:f>'/Users/el1goluj/Documents/ZURICH/PROJECTS/UPMEM/upmem-workloads/Microbenchmarks/AI/[ai_output.xlsx]ai_output (4)'!$J$62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C-051A-7C4B-8DA7-A6CA2798094A}"/>
                </c:ext>
              </c:extLst>
            </c:dLbl>
            <c:dLbl>
              <c:idx val="61"/>
              <c:tx>
                <c:strRef>
                  <c:f>'/Users/el1goluj/Documents/ZURICH/PROJECTS/UPMEM/upmem-workloads/Microbenchmarks/AI/[ai_output.xlsx]ai_output (4)'!$J$63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{105A8D0F-1C2D-784B-837D-490B3E2ED9BD}</c15:txfldGUID>
                      <c15:f>'/Users/el1goluj/Documents/ZURICH/PROJECTS/UPMEM/upmem-workloads/Microbenchmarks/AI/[ai_output.xlsx]ai_output (4)'!$J$63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D-051A-7C4B-8DA7-A6CA2798094A}"/>
                </c:ext>
              </c:extLst>
            </c:dLbl>
            <c:dLbl>
              <c:idx val="62"/>
              <c:tx>
                <c:strRef>
                  <c:f>'/Users/el1goluj/Documents/ZURICH/PROJECTS/UPMEM/upmem-workloads/Microbenchmarks/AI/[ai_output.xlsx]ai_output (4)'!$J$64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{5FF07C69-3DC0-2D43-82A8-507FD1C44CEF}</c15:txfldGUID>
                      <c15:f>'/Users/el1goluj/Documents/ZURICH/PROJECTS/UPMEM/upmem-workloads/Microbenchmarks/AI/[ai_output.xlsx]ai_output (4)'!$J$64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E-051A-7C4B-8DA7-A6CA2798094A}"/>
                </c:ext>
              </c:extLst>
            </c:dLbl>
            <c:dLbl>
              <c:idx val="63"/>
              <c:tx>
                <c:strRef>
                  <c:f>'/Users/el1goluj/Documents/ZURICH/PROJECTS/UPMEM/upmem-workloads/Microbenchmarks/AI/[ai_output.xlsx]ai_output (4)'!$J$65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{FB9152C1-6B27-1645-977E-BD17409478BC}</c15:txfldGUID>
                      <c15:f>'/Users/el1goluj/Documents/ZURICH/PROJECTS/UPMEM/upmem-workloads/Microbenchmarks/AI/[ai_output.xlsx]ai_output (4)'!$J$65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F-051A-7C4B-8DA7-A6CA2798094A}"/>
                </c:ext>
              </c:extLst>
            </c:dLbl>
            <c:dLbl>
              <c:idx val="64"/>
              <c:tx>
                <c:strRef>
                  <c:f>'/Users/el1goluj/Documents/ZURICH/PROJECTS/UPMEM/upmem-workloads/Microbenchmarks/AI/[ai_output.xlsx]ai_output (4)'!$J$66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{161B98FC-FACA-3C46-8541-AD9BB50ED4B6}</c15:txfldGUID>
                      <c15:f>'/Users/el1goluj/Documents/ZURICH/PROJECTS/UPMEM/upmem-workloads/Microbenchmarks/AI/[ai_output.xlsx]ai_output (4)'!$J$66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0-051A-7C4B-8DA7-A6CA2798094A}"/>
                </c:ext>
              </c:extLst>
            </c:dLbl>
            <c:dLbl>
              <c:idx val="65"/>
              <c:tx>
                <c:strRef>
                  <c:f>'/Users/el1goluj/Documents/ZURICH/PROJECTS/UPMEM/upmem-workloads/Microbenchmarks/AI/[ai_output.xlsx]ai_output (4)'!$J$67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{6C40B446-2245-124E-BD50-FF186017EB27}</c15:txfldGUID>
                      <c15:f>'/Users/el1goluj/Documents/ZURICH/PROJECTS/UPMEM/upmem-workloads/Microbenchmarks/AI/[ai_output.xlsx]ai_output (4)'!$J$67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1-051A-7C4B-8DA7-A6CA2798094A}"/>
                </c:ext>
              </c:extLst>
            </c:dLbl>
            <c:dLbl>
              <c:idx val="66"/>
              <c:tx>
                <c:strRef>
                  <c:f>'/Users/el1goluj/Documents/ZURICH/PROJECTS/UPMEM/upmem-workloads/Microbenchmarks/AI/[ai_output.xlsx]ai_output (4)'!$J$68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{9C8B6498-2BF6-8244-8AE8-971B00F1D5D0}</c15:txfldGUID>
                      <c15:f>'/Users/el1goluj/Documents/ZURICH/PROJECTS/UPMEM/upmem-workloads/Microbenchmarks/AI/[ai_output.xlsx]ai_output (4)'!$J$68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2-051A-7C4B-8DA7-A6CA2798094A}"/>
                </c:ext>
              </c:extLst>
            </c:dLbl>
            <c:dLbl>
              <c:idx val="67"/>
              <c:tx>
                <c:strRef>
                  <c:f>'/Users/el1goluj/Documents/ZURICH/PROJECTS/UPMEM/upmem-workloads/Microbenchmarks/AI/[ai_output.xlsx]ai_output (4)'!$J$69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{E7248FBC-15C8-3044-983B-E2411F31EA2B}</c15:txfldGUID>
                      <c15:f>'/Users/el1goluj/Documents/ZURICH/PROJECTS/UPMEM/upmem-workloads/Microbenchmarks/AI/[ai_output.xlsx]ai_output (4)'!$J$69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3-051A-7C4B-8DA7-A6CA2798094A}"/>
                </c:ext>
              </c:extLst>
            </c:dLbl>
            <c:dLbl>
              <c:idx val="68"/>
              <c:tx>
                <c:strRef>
                  <c:f>'/Users/el1goluj/Documents/ZURICH/PROJECTS/UPMEM/upmem-workloads/Microbenchmarks/AI/[ai_output.xlsx]ai_output (4)'!$J$70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{EA0C76C2-CA55-0E41-B49D-543CA3083187}</c15:txfldGUID>
                      <c15:f>'/Users/el1goluj/Documents/ZURICH/PROJECTS/UPMEM/upmem-workloads/Microbenchmarks/AI/[ai_output.xlsx]ai_output (4)'!$J$70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4-051A-7C4B-8DA7-A6CA2798094A}"/>
                </c:ext>
              </c:extLst>
            </c:dLbl>
            <c:dLbl>
              <c:idx val="69"/>
              <c:tx>
                <c:strRef>
                  <c:f>'/Users/el1goluj/Documents/ZURICH/PROJECTS/UPMEM/upmem-workloads/Microbenchmarks/AI/[ai_output.xlsx]ai_output (4)'!$J$71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{B1A18E08-4196-234A-99F2-9BEDB2471577}</c15:txfldGUID>
                      <c15:f>'/Users/el1goluj/Documents/ZURICH/PROJECTS/UPMEM/upmem-workloads/Microbenchmarks/AI/[ai_output.xlsx]ai_output (4)'!$J$71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5-051A-7C4B-8DA7-A6CA2798094A}"/>
                </c:ext>
              </c:extLst>
            </c:dLbl>
            <c:dLbl>
              <c:idx val="70"/>
              <c:tx>
                <c:strRef>
                  <c:f>'/Users/el1goluj/Documents/ZURICH/PROJECTS/UPMEM/upmem-workloads/Microbenchmarks/AI/[ai_output.xlsx]ai_output (4)'!$J$72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{05B435EA-685B-8C4D-97D5-B149E391EB80}</c15:txfldGUID>
                      <c15:f>'/Users/el1goluj/Documents/ZURICH/PROJECTS/UPMEM/upmem-workloads/Microbenchmarks/AI/[ai_output.xlsx]ai_output (4)'!$J$72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6-051A-7C4B-8DA7-A6CA2798094A}"/>
                </c:ext>
              </c:extLst>
            </c:dLbl>
            <c:dLbl>
              <c:idx val="71"/>
              <c:tx>
                <c:strRef>
                  <c:f>'/Users/el1goluj/Documents/ZURICH/PROJECTS/UPMEM/upmem-workloads/Microbenchmarks/AI/[ai_output.xlsx]ai_output (4)'!$J$73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{DE271790-F10A-EF44-BB8C-43657390E8BA}</c15:txfldGUID>
                      <c15:f>'/Users/el1goluj/Documents/ZURICH/PROJECTS/UPMEM/upmem-workloads/Microbenchmarks/AI/[ai_output.xlsx]ai_output (4)'!$J$73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7-051A-7C4B-8DA7-A6CA2798094A}"/>
                </c:ext>
              </c:extLst>
            </c:dLbl>
            <c:dLbl>
              <c:idx val="72"/>
              <c:tx>
                <c:strRef>
                  <c:f>'/Users/el1goluj/Documents/ZURICH/PROJECTS/UPMEM/upmem-workloads/Microbenchmarks/AI/[ai_output.xlsx]ai_output (4)'!$J$74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{BA9078C5-5E3A-704D-A4BB-69E7B89BA14D}</c15:txfldGUID>
                      <c15:f>'/Users/el1goluj/Documents/ZURICH/PROJECTS/UPMEM/upmem-workloads/Microbenchmarks/AI/[ai_output.xlsx]ai_output (4)'!$J$74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8-051A-7C4B-8DA7-A6CA2798094A}"/>
                </c:ext>
              </c:extLst>
            </c:dLbl>
            <c:dLbl>
              <c:idx val="73"/>
              <c:tx>
                <c:strRef>
                  <c:f>'/Users/el1goluj/Documents/ZURICH/PROJECTS/UPMEM/upmem-workloads/Microbenchmarks/AI/[ai_output.xlsx]ai_output (4)'!$J$75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{4E180B7C-B779-B645-AB53-1ED749D91035}</c15:txfldGUID>
                      <c15:f>'/Users/el1goluj/Documents/ZURICH/PROJECTS/UPMEM/upmem-workloads/Microbenchmarks/AI/[ai_output.xlsx]ai_output (4)'!$J$75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9-051A-7C4B-8DA7-A6CA2798094A}"/>
                </c:ext>
              </c:extLst>
            </c:dLbl>
            <c:dLbl>
              <c:idx val="74"/>
              <c:tx>
                <c:strRef>
                  <c:f>'/Users/el1goluj/Documents/ZURICH/PROJECTS/UPMEM/upmem-workloads/Microbenchmarks/AI/[ai_output.xlsx]ai_output (4)'!$J$76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{57FAB716-5209-7841-AD5C-4C86C78B5789}</c15:txfldGUID>
                      <c15:f>'/Users/el1goluj/Documents/ZURICH/PROJECTS/UPMEM/upmem-workloads/Microbenchmarks/AI/[ai_output.xlsx]ai_output (4)'!$J$76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A-051A-7C4B-8DA7-A6CA2798094A}"/>
                </c:ext>
              </c:extLst>
            </c:dLbl>
            <c:dLbl>
              <c:idx val="75"/>
              <c:tx>
                <c:strRef>
                  <c:f>'/Users/el1goluj/Documents/ZURICH/PROJECTS/UPMEM/upmem-workloads/Microbenchmarks/AI/[ai_output.xlsx]ai_output (4)'!$J$77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{B7C4B945-BC20-0742-84F7-E82771C06647}</c15:txfldGUID>
                      <c15:f>'/Users/el1goluj/Documents/ZURICH/PROJECTS/UPMEM/upmem-workloads/Microbenchmarks/AI/[ai_output.xlsx]ai_output (4)'!$J$77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B-051A-7C4B-8DA7-A6CA2798094A}"/>
                </c:ext>
              </c:extLst>
            </c:dLbl>
            <c:dLbl>
              <c:idx val="76"/>
              <c:tx>
                <c:strRef>
                  <c:f>'/Users/el1goluj/Documents/ZURICH/PROJECTS/UPMEM/upmem-workloads/Microbenchmarks/AI/[ai_output.xlsx]ai_output (4)'!$J$78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{776C9365-A26E-E342-8BDD-7F7B5203C383}</c15:txfldGUID>
                      <c15:f>'/Users/el1goluj/Documents/ZURICH/PROJECTS/UPMEM/upmem-workloads/Microbenchmarks/AI/[ai_output.xlsx]ai_output (4)'!$J$78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C-051A-7C4B-8DA7-A6CA2798094A}"/>
                </c:ext>
              </c:extLst>
            </c:dLbl>
            <c:dLbl>
              <c:idx val="77"/>
              <c:tx>
                <c:strRef>
                  <c:f>'/Users/el1goluj/Documents/ZURICH/PROJECTS/UPMEM/upmem-workloads/Microbenchmarks/AI/[ai_output.xlsx]ai_output (4)'!$J$79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{6DA74192-671B-F647-8646-26F8042B1EB9}</c15:txfldGUID>
                      <c15:f>'/Users/el1goluj/Documents/ZURICH/PROJECTS/UPMEM/upmem-workloads/Microbenchmarks/AI/[ai_output.xlsx]ai_output (4)'!$J$79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D-051A-7C4B-8DA7-A6CA2798094A}"/>
                </c:ext>
              </c:extLst>
            </c:dLbl>
            <c:dLbl>
              <c:idx val="78"/>
              <c:tx>
                <c:strRef>
                  <c:f>'/Users/el1goluj/Documents/ZURICH/PROJECTS/UPMEM/upmem-workloads/Microbenchmarks/AI/[ai_output.xlsx]ai_output (4)'!$J$80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{2B1686B3-14A8-E947-AB72-0A2F9B6BD2C2}</c15:txfldGUID>
                      <c15:f>'/Users/el1goluj/Documents/ZURICH/PROJECTS/UPMEM/upmem-workloads/Microbenchmarks/AI/[ai_output.xlsx]ai_output (4)'!$J$80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E-051A-7C4B-8DA7-A6CA2798094A}"/>
                </c:ext>
              </c:extLst>
            </c:dLbl>
            <c:dLbl>
              <c:idx val="79"/>
              <c:tx>
                <c:strRef>
                  <c:f>'/Users/el1goluj/Documents/ZURICH/PROJECTS/UPMEM/upmem-workloads/Microbenchmarks/AI/[ai_output.xlsx]ai_output (4)'!$J$81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{ADFFAE14-A8C2-8543-BC30-DC854AEF2FD1}</c15:txfldGUID>
                      <c15:f>'/Users/el1goluj/Documents/ZURICH/PROJECTS/UPMEM/upmem-workloads/Microbenchmarks/AI/[ai_output.xlsx]ai_output (4)'!$J$81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F-051A-7C4B-8DA7-A6CA2798094A}"/>
                </c:ext>
              </c:extLst>
            </c:dLbl>
            <c:dLbl>
              <c:idx val="80"/>
              <c:tx>
                <c:strRef>
                  <c:f>'/Users/el1goluj/Documents/ZURICH/PROJECTS/UPMEM/upmem-workloads/Microbenchmarks/AI/[ai_output.xlsx]ai_output (4)'!$J$82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{B7977E8F-32A7-614D-91A7-06F17C24A5E4}</c15:txfldGUID>
                      <c15:f>'/Users/el1goluj/Documents/ZURICH/PROJECTS/UPMEM/upmem-workloads/Microbenchmarks/AI/[ai_output.xlsx]ai_output (4)'!$J$82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0-051A-7C4B-8DA7-A6CA2798094A}"/>
                </c:ext>
              </c:extLst>
            </c:dLbl>
            <c:dLbl>
              <c:idx val="81"/>
              <c:tx>
                <c:strRef>
                  <c:f>'/Users/el1goluj/Documents/ZURICH/PROJECTS/UPMEM/upmem-workloads/Microbenchmarks/AI/[ai_output.xlsx]ai_output (4)'!$J$83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{2FF0B108-6FA7-7D49-B3AB-68B585BF9B74}</c15:txfldGUID>
                      <c15:f>'/Users/el1goluj/Documents/ZURICH/PROJECTS/UPMEM/upmem-workloads/Microbenchmarks/AI/[ai_output.xlsx]ai_output (4)'!$J$83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1-051A-7C4B-8DA7-A6CA2798094A}"/>
                </c:ext>
              </c:extLst>
            </c:dLbl>
            <c:dLbl>
              <c:idx val="82"/>
              <c:tx>
                <c:strRef>
                  <c:f>'/Users/el1goluj/Documents/ZURICH/PROJECTS/UPMEM/upmem-workloads/Microbenchmarks/AI/[ai_output.xlsx]ai_output (4)'!$J$84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{7F39956E-0557-CD49-8EFE-048A3B4FEFC5}</c15:txfldGUID>
                      <c15:f>'/Users/el1goluj/Documents/ZURICH/PROJECTS/UPMEM/upmem-workloads/Microbenchmarks/AI/[ai_output.xlsx]ai_output (4)'!$J$84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2-051A-7C4B-8DA7-A6CA2798094A}"/>
                </c:ext>
              </c:extLst>
            </c:dLbl>
            <c:dLbl>
              <c:idx val="83"/>
              <c:tx>
                <c:strRef>
                  <c:f>'/Users/el1goluj/Documents/ZURICH/PROJECTS/UPMEM/upmem-workloads/Microbenchmarks/AI/[ai_output.xlsx]ai_output (4)'!$J$85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{85BB0F21-6230-8946-849C-D9C1FFFEB77B}</c15:txfldGUID>
                      <c15:f>'/Users/el1goluj/Documents/ZURICH/PROJECTS/UPMEM/upmem-workloads/Microbenchmarks/AI/[ai_output.xlsx]ai_output (4)'!$J$85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3-051A-7C4B-8DA7-A6CA2798094A}"/>
                </c:ext>
              </c:extLst>
            </c:dLbl>
            <c:dLbl>
              <c:idx val="84"/>
              <c:tx>
                <c:strRef>
                  <c:f>'/Users/el1goluj/Documents/ZURICH/PROJECTS/UPMEM/upmem-workloads/Microbenchmarks/AI/[ai_output.xlsx]ai_output (4)'!$J$86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{7562EF2E-E12C-E345-8A77-E7E3DF67430E}</c15:txfldGUID>
                      <c15:f>'/Users/el1goluj/Documents/ZURICH/PROJECTS/UPMEM/upmem-workloads/Microbenchmarks/AI/[ai_output.xlsx]ai_output (4)'!$J$86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4-051A-7C4B-8DA7-A6CA2798094A}"/>
                </c:ext>
              </c:extLst>
            </c:dLbl>
            <c:dLbl>
              <c:idx val="85"/>
              <c:tx>
                <c:strRef>
                  <c:f>'/Users/el1goluj/Documents/ZURICH/PROJECTS/UPMEM/upmem-workloads/Microbenchmarks/AI/[ai_output.xlsx]ai_output (4)'!$J$87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{D5A2FBDF-BB8D-3147-BDC7-BFB0E3D26302}</c15:txfldGUID>
                      <c15:f>'/Users/el1goluj/Documents/ZURICH/PROJECTS/UPMEM/upmem-workloads/Microbenchmarks/AI/[ai_output.xlsx]ai_output (4)'!$J$87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5-051A-7C4B-8DA7-A6CA2798094A}"/>
                </c:ext>
              </c:extLst>
            </c:dLbl>
            <c:dLbl>
              <c:idx val="86"/>
              <c:tx>
                <c:strRef>
                  <c:f>'/Users/el1goluj/Documents/ZURICH/PROJECTS/UPMEM/upmem-workloads/Microbenchmarks/AI/[ai_output.xlsx]ai_output (4)'!$J$88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{ED7FFA65-4755-7A40-9952-8170747E199B}</c15:txfldGUID>
                      <c15:f>'/Users/el1goluj/Documents/ZURICH/PROJECTS/UPMEM/upmem-workloads/Microbenchmarks/AI/[ai_output.xlsx]ai_output (4)'!$J$88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6-051A-7C4B-8DA7-A6CA2798094A}"/>
                </c:ext>
              </c:extLst>
            </c:dLbl>
            <c:dLbl>
              <c:idx val="87"/>
              <c:tx>
                <c:strRef>
                  <c:f>'/Users/el1goluj/Documents/ZURICH/PROJECTS/UPMEM/upmem-workloads/Microbenchmarks/AI/[ai_output.xlsx]ai_output (4)'!$J$89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{5F6125FE-BE6F-314C-A38A-6AE2C6F1DC0D}</c15:txfldGUID>
                      <c15:f>'/Users/el1goluj/Documents/ZURICH/PROJECTS/UPMEM/upmem-workloads/Microbenchmarks/AI/[ai_output.xlsx]ai_output (4)'!$J$89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7-051A-7C4B-8DA7-A6CA2798094A}"/>
                </c:ext>
              </c:extLst>
            </c:dLbl>
            <c:dLbl>
              <c:idx val="88"/>
              <c:tx>
                <c:strRef>
                  <c:f>'/Users/el1goluj/Documents/ZURICH/PROJECTS/UPMEM/upmem-workloads/Microbenchmarks/AI/[ai_output.xlsx]ai_output (4)'!$J$90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{DF01605B-1953-CD40-ABC1-BE079A719624}</c15:txfldGUID>
                      <c15:f>'/Users/el1goluj/Documents/ZURICH/PROJECTS/UPMEM/upmem-workloads/Microbenchmarks/AI/[ai_output.xlsx]ai_output (4)'!$J$90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8-051A-7C4B-8DA7-A6CA2798094A}"/>
                </c:ext>
              </c:extLst>
            </c:dLbl>
            <c:dLbl>
              <c:idx val="89"/>
              <c:tx>
                <c:strRef>
                  <c:f>'/Users/el1goluj/Documents/ZURICH/PROJECTS/UPMEM/upmem-workloads/Microbenchmarks/AI/[ai_output.xlsx]ai_output (4)'!$J$91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{0881B21A-1D18-5440-9010-1DA0A8BBDC43}</c15:txfldGUID>
                      <c15:f>'/Users/el1goluj/Documents/ZURICH/PROJECTS/UPMEM/upmem-workloads/Microbenchmarks/AI/[ai_output.xlsx]ai_output (4)'!$J$91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9-051A-7C4B-8DA7-A6CA2798094A}"/>
                </c:ext>
              </c:extLst>
            </c:dLbl>
            <c:dLbl>
              <c:idx val="90"/>
              <c:tx>
                <c:strRef>
                  <c:f>'/Users/el1goluj/Documents/ZURICH/PROJECTS/UPMEM/upmem-workloads/Microbenchmarks/AI/[ai_output.xlsx]ai_output (4)'!$J$92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{857AF68B-A64B-D946-A88C-378CA62D296C}</c15:txfldGUID>
                      <c15:f>'/Users/el1goluj/Documents/ZURICH/PROJECTS/UPMEM/upmem-workloads/Microbenchmarks/AI/[ai_output.xlsx]ai_output (4)'!$J$92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A-051A-7C4B-8DA7-A6CA2798094A}"/>
                </c:ext>
              </c:extLst>
            </c:dLbl>
            <c:dLbl>
              <c:idx val="91"/>
              <c:tx>
                <c:strRef>
                  <c:f>'/Users/el1goluj/Documents/ZURICH/PROJECTS/UPMEM/upmem-workloads/Microbenchmarks/AI/[ai_output.xlsx]ai_output (4)'!$J$93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{5F6F500B-AA17-8F4B-BD78-FA439E041B28}</c15:txfldGUID>
                      <c15:f>'/Users/el1goluj/Documents/ZURICH/PROJECTS/UPMEM/upmem-workloads/Microbenchmarks/AI/[ai_output.xlsx]ai_output (4)'!$J$93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B-051A-7C4B-8DA7-A6CA2798094A}"/>
                </c:ext>
              </c:extLst>
            </c:dLbl>
            <c:dLbl>
              <c:idx val="92"/>
              <c:tx>
                <c:strRef>
                  <c:f>'/Users/el1goluj/Documents/ZURICH/PROJECTS/UPMEM/upmem-workloads/Microbenchmarks/AI/[ai_output.xlsx]ai_output (4)'!$J$94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{6E4F64EF-293D-7449-BD22-61DB9B86B15B}</c15:txfldGUID>
                      <c15:f>'/Users/el1goluj/Documents/ZURICH/PROJECTS/UPMEM/upmem-workloads/Microbenchmarks/AI/[ai_output.xlsx]ai_output (4)'!$J$94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C-051A-7C4B-8DA7-A6CA2798094A}"/>
                </c:ext>
              </c:extLst>
            </c:dLbl>
            <c:dLbl>
              <c:idx val="93"/>
              <c:tx>
                <c:strRef>
                  <c:f>'/Users/el1goluj/Documents/ZURICH/PROJECTS/UPMEM/upmem-workloads/Microbenchmarks/AI/[ai_output.xlsx]ai_output (4)'!$J$95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{FA2B29A5-FAC7-C545-A89E-465B2EB9CBF5}</c15:txfldGUID>
                      <c15:f>'/Users/el1goluj/Documents/ZURICH/PROJECTS/UPMEM/upmem-workloads/Microbenchmarks/AI/[ai_output.xlsx]ai_output (4)'!$J$95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D-051A-7C4B-8DA7-A6CA2798094A}"/>
                </c:ext>
              </c:extLst>
            </c:dLbl>
            <c:dLbl>
              <c:idx val="94"/>
              <c:tx>
                <c:strRef>
                  <c:f>'/Users/el1goluj/Documents/ZURICH/PROJECTS/UPMEM/upmem-workloads/Microbenchmarks/AI/[ai_output.xlsx]ai_output (4)'!$J$96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{0A904889-BEE2-3741-BF96-3E95ABD5A33C}</c15:txfldGUID>
                      <c15:f>'/Users/el1goluj/Documents/ZURICH/PROJECTS/UPMEM/upmem-workloads/Microbenchmarks/AI/[ai_output.xlsx]ai_output (4)'!$J$96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E-051A-7C4B-8DA7-A6CA2798094A}"/>
                </c:ext>
              </c:extLst>
            </c:dLbl>
            <c:dLbl>
              <c:idx val="95"/>
              <c:tx>
                <c:strRef>
                  <c:f>'/Users/el1goluj/Documents/ZURICH/PROJECTS/UPMEM/upmem-workloads/Microbenchmarks/AI/[ai_output.xlsx]ai_output (4)'!$J$97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{1EE8C95B-3F61-4948-B62D-02369A7EFE18}</c15:txfldGUID>
                      <c15:f>'/Users/el1goluj/Documents/ZURICH/PROJECTS/UPMEM/upmem-workloads/Microbenchmarks/AI/[ai_output.xlsx]ai_output (4)'!$J$97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F-051A-7C4B-8DA7-A6CA2798094A}"/>
                </c:ext>
              </c:extLst>
            </c:dLbl>
            <c:dLbl>
              <c:idx val="96"/>
              <c:tx>
                <c:strRef>
                  <c:f>'/Users/el1goluj/Documents/ZURICH/PROJECTS/UPMEM/upmem-workloads/Microbenchmarks/AI/[ai_output.xlsx]ai_output (4)'!$J$98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{F59604D0-CDD6-9345-82CC-4058AE12AC25}</c15:txfldGUID>
                      <c15:f>'/Users/el1goluj/Documents/ZURICH/PROJECTS/UPMEM/upmem-workloads/Microbenchmarks/AI/[ai_output.xlsx]ai_output (4)'!$J$98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0-051A-7C4B-8DA7-A6CA2798094A}"/>
                </c:ext>
              </c:extLst>
            </c:dLbl>
            <c:dLbl>
              <c:idx val="97"/>
              <c:tx>
                <c:strRef>
                  <c:f>'/Users/el1goluj/Documents/ZURICH/PROJECTS/UPMEM/upmem-workloads/Microbenchmarks/AI/[ai_output.xlsx]ai_output (4)'!$J$99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{D7CAD970-78F5-2741-9E89-6095B6ED36AB}</c15:txfldGUID>
                      <c15:f>'/Users/el1goluj/Documents/ZURICH/PROJECTS/UPMEM/upmem-workloads/Microbenchmarks/AI/[ai_output.xlsx]ai_output (4)'!$J$99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1-051A-7C4B-8DA7-A6CA2798094A}"/>
                </c:ext>
              </c:extLst>
            </c:dLbl>
            <c:dLbl>
              <c:idx val="98"/>
              <c:tx>
                <c:strRef>
                  <c:f>'/Users/el1goluj/Documents/ZURICH/PROJECTS/UPMEM/upmem-workloads/Microbenchmarks/AI/[ai_output.xlsx]ai_output (4)'!$J$100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{0AD74893-1424-DA40-86C6-9609C29D28FA}</c15:txfldGUID>
                      <c15:f>'/Users/el1goluj/Documents/ZURICH/PROJECTS/UPMEM/upmem-workloads/Microbenchmarks/AI/[ai_output.xlsx]ai_output (4)'!$J$100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2-051A-7C4B-8DA7-A6CA2798094A}"/>
                </c:ext>
              </c:extLst>
            </c:dLbl>
            <c:dLbl>
              <c:idx val="99"/>
              <c:tx>
                <c:strRef>
                  <c:f>'/Users/el1goluj/Documents/ZURICH/PROJECTS/UPMEM/upmem-workloads/Microbenchmarks/AI/[ai_output.xlsx]ai_output (4)'!$J$101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{2FA46E24-910C-4E4A-989D-CC3DE3BACA2B}</c15:txfldGUID>
                      <c15:f>'/Users/el1goluj/Documents/ZURICH/PROJECTS/UPMEM/upmem-workloads/Microbenchmarks/AI/[ai_output.xlsx]ai_output (4)'!$J$101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3-051A-7C4B-8DA7-A6CA2798094A}"/>
                </c:ext>
              </c:extLst>
            </c:dLbl>
            <c:dLbl>
              <c:idx val="100"/>
              <c:tx>
                <c:strRef>
                  <c:f>'/Users/el1goluj/Documents/ZURICH/PROJECTS/UPMEM/upmem-workloads/Microbenchmarks/AI/[ai_output.xlsx]ai_output (4)'!$J$102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{3E634BEE-DD17-DB44-856D-D10E64599895}</c15:txfldGUID>
                      <c15:f>'/Users/el1goluj/Documents/ZURICH/PROJECTS/UPMEM/upmem-workloads/Microbenchmarks/AI/[ai_output.xlsx]ai_output (4)'!$J$102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4-051A-7C4B-8DA7-A6CA2798094A}"/>
                </c:ext>
              </c:extLst>
            </c:dLbl>
            <c:dLbl>
              <c:idx val="101"/>
              <c:tx>
                <c:strRef>
                  <c:f>'/Users/el1goluj/Documents/ZURICH/PROJECTS/UPMEM/upmem-workloads/Microbenchmarks/AI/[ai_output.xlsx]ai_output (4)'!$J$103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{EB98F915-25A6-4441-9960-58D1309A91AA}</c15:txfldGUID>
                      <c15:f>'/Users/el1goluj/Documents/ZURICH/PROJECTS/UPMEM/upmem-workloads/Microbenchmarks/AI/[ai_output.xlsx]ai_output (4)'!$J$103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5-051A-7C4B-8DA7-A6CA2798094A}"/>
                </c:ext>
              </c:extLst>
            </c:dLbl>
            <c:dLbl>
              <c:idx val="102"/>
              <c:tx>
                <c:strRef>
                  <c:f>'/Users/el1goluj/Documents/ZURICH/PROJECTS/UPMEM/upmem-workloads/Microbenchmarks/AI/[ai_output.xlsx]ai_output (4)'!$J$104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{90F72C5F-1E4D-0242-B835-E2DC14310FB3}</c15:txfldGUID>
                      <c15:f>'/Users/el1goluj/Documents/ZURICH/PROJECTS/UPMEM/upmem-workloads/Microbenchmarks/AI/[ai_output.xlsx]ai_output (4)'!$J$104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6-051A-7C4B-8DA7-A6CA2798094A}"/>
                </c:ext>
              </c:extLst>
            </c:dLbl>
            <c:dLbl>
              <c:idx val="103"/>
              <c:tx>
                <c:strRef>
                  <c:f>'/Users/el1goluj/Documents/ZURICH/PROJECTS/UPMEM/upmem-workloads/Microbenchmarks/AI/[ai_output.xlsx]ai_output (4)'!$J$105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{7CC1A243-F970-BF43-80A4-C22C88E027FE}</c15:txfldGUID>
                      <c15:f>'/Users/el1goluj/Documents/ZURICH/PROJECTS/UPMEM/upmem-workloads/Microbenchmarks/AI/[ai_output.xlsx]ai_output (4)'!$J$105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7-051A-7C4B-8DA7-A6CA2798094A}"/>
                </c:ext>
              </c:extLst>
            </c:dLbl>
            <c:dLbl>
              <c:idx val="104"/>
              <c:tx>
                <c:strRef>
                  <c:f>'/Users/el1goluj/Documents/ZURICH/PROJECTS/UPMEM/upmem-workloads/Microbenchmarks/AI/[ai_output.xlsx]ai_output (4)'!$J$106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{C1C4F159-9C2A-F142-8E4A-DDD5021879F9}</c15:txfldGUID>
                      <c15:f>'/Users/el1goluj/Documents/ZURICH/PROJECTS/UPMEM/upmem-workloads/Microbenchmarks/AI/[ai_output.xlsx]ai_output (4)'!$J$106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8-051A-7C4B-8DA7-A6CA2798094A}"/>
                </c:ext>
              </c:extLst>
            </c:dLbl>
            <c:dLbl>
              <c:idx val="105"/>
              <c:tx>
                <c:strRef>
                  <c:f>'/Users/el1goluj/Documents/ZURICH/PROJECTS/UPMEM/upmem-workloads/Microbenchmarks/AI/[ai_output.xlsx]ai_output (4)'!$J$107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{351783BA-36C4-FD4A-B7DD-10A10B0DC623}</c15:txfldGUID>
                      <c15:f>'/Users/el1goluj/Documents/ZURICH/PROJECTS/UPMEM/upmem-workloads/Microbenchmarks/AI/[ai_output.xlsx]ai_output (4)'!$J$107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9-051A-7C4B-8DA7-A6CA2798094A}"/>
                </c:ext>
              </c:extLst>
            </c:dLbl>
            <c:dLbl>
              <c:idx val="106"/>
              <c:tx>
                <c:strRef>
                  <c:f>'/Users/el1goluj/Documents/ZURICH/PROJECTS/UPMEM/upmem-workloads/Microbenchmarks/AI/[ai_output.xlsx]ai_output (4)'!$J$108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{8BDF9839-D794-A444-826F-1626F825AB21}</c15:txfldGUID>
                      <c15:f>'/Users/el1goluj/Documents/ZURICH/PROJECTS/UPMEM/upmem-workloads/Microbenchmarks/AI/[ai_output.xlsx]ai_output (4)'!$J$108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A-051A-7C4B-8DA7-A6CA2798094A}"/>
                </c:ext>
              </c:extLst>
            </c:dLbl>
            <c:dLbl>
              <c:idx val="107"/>
              <c:tx>
                <c:strRef>
                  <c:f>'/Users/el1goluj/Documents/ZURICH/PROJECTS/UPMEM/upmem-workloads/Microbenchmarks/AI/[ai_output.xlsx]ai_output (4)'!$J$109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{117C4520-3106-6641-B0F8-D1A444C30F2A}</c15:txfldGUID>
                      <c15:f>'/Users/el1goluj/Documents/ZURICH/PROJECTS/UPMEM/upmem-workloads/Microbenchmarks/AI/[ai_output.xlsx]ai_output (4)'!$J$109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B-051A-7C4B-8DA7-A6CA2798094A}"/>
                </c:ext>
              </c:extLst>
            </c:dLbl>
            <c:dLbl>
              <c:idx val="108"/>
              <c:tx>
                <c:strRef>
                  <c:f>'/Users/el1goluj/Documents/ZURICH/PROJECTS/UPMEM/upmem-workloads/Microbenchmarks/AI/[ai_output.xlsx]ai_output (4)'!$J$110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{2F1A1518-59F3-4B47-A442-348B8A20779D}</c15:txfldGUID>
                      <c15:f>'/Users/el1goluj/Documents/ZURICH/PROJECTS/UPMEM/upmem-workloads/Microbenchmarks/AI/[ai_output.xlsx]ai_output (4)'!$J$110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C-051A-7C4B-8DA7-A6CA2798094A}"/>
                </c:ext>
              </c:extLst>
            </c:dLbl>
            <c:dLbl>
              <c:idx val="109"/>
              <c:tx>
                <c:strRef>
                  <c:f>'/Users/el1goluj/Documents/ZURICH/PROJECTS/UPMEM/upmem-workloads/Microbenchmarks/AI/[ai_output.xlsx]ai_output (4)'!$J$111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{6F16FCFC-AE74-194D-B662-E085204B287A}</c15:txfldGUID>
                      <c15:f>'/Users/el1goluj/Documents/ZURICH/PROJECTS/UPMEM/upmem-workloads/Microbenchmarks/AI/[ai_output.xlsx]ai_output (4)'!$J$111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D-051A-7C4B-8DA7-A6CA2798094A}"/>
                </c:ext>
              </c:extLst>
            </c:dLbl>
            <c:dLbl>
              <c:idx val="110"/>
              <c:tx>
                <c:strRef>
                  <c:f>'/Users/el1goluj/Documents/ZURICH/PROJECTS/UPMEM/upmem-workloads/Microbenchmarks/AI/[ai_output.xlsx]ai_output (4)'!$J$112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{43D9C8E6-356B-B140-9BCA-5037A61CBB05}</c15:txfldGUID>
                      <c15:f>'/Users/el1goluj/Documents/ZURICH/PROJECTS/UPMEM/upmem-workloads/Microbenchmarks/AI/[ai_output.xlsx]ai_output (4)'!$J$112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E-051A-7C4B-8DA7-A6CA2798094A}"/>
                </c:ext>
              </c:extLst>
            </c:dLbl>
            <c:dLbl>
              <c:idx val="111"/>
              <c:tx>
                <c:strRef>
                  <c:f>'/Users/el1goluj/Documents/ZURICH/PROJECTS/UPMEM/upmem-workloads/Microbenchmarks/AI/[ai_output.xlsx]ai_output (4)'!$J$113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{C60FF9B1-3903-3E4A-8413-63B63BE2122B}</c15:txfldGUID>
                      <c15:f>'/Users/el1goluj/Documents/ZURICH/PROJECTS/UPMEM/upmem-workloads/Microbenchmarks/AI/[ai_output.xlsx]ai_output (4)'!$J$113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F-051A-7C4B-8DA7-A6CA2798094A}"/>
                </c:ext>
              </c:extLst>
            </c:dLbl>
            <c:dLbl>
              <c:idx val="112"/>
              <c:tx>
                <c:strRef>
                  <c:f>'/Users/el1goluj/Documents/ZURICH/PROJECTS/UPMEM/upmem-workloads/Microbenchmarks/AI/[ai_output.xlsx]ai_output (4)'!$J$114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{083C0434-3B20-8741-9D5B-60AC346D01E3}</c15:txfldGUID>
                      <c15:f>'/Users/el1goluj/Documents/ZURICH/PROJECTS/UPMEM/upmem-workloads/Microbenchmarks/AI/[ai_output.xlsx]ai_output (4)'!$J$114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0-051A-7C4B-8DA7-A6CA2798094A}"/>
                </c:ext>
              </c:extLst>
            </c:dLbl>
            <c:dLbl>
              <c:idx val="113"/>
              <c:tx>
                <c:strRef>
                  <c:f>'/Users/el1goluj/Documents/ZURICH/PROJECTS/UPMEM/upmem-workloads/Microbenchmarks/AI/[ai_output.xlsx]ai_output (4)'!$J$115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{66169D7A-6175-FB41-A041-A6E8F0E262D4}</c15:txfldGUID>
                      <c15:f>'/Users/el1goluj/Documents/ZURICH/PROJECTS/UPMEM/upmem-workloads/Microbenchmarks/AI/[ai_output.xlsx]ai_output (4)'!$J$115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1-051A-7C4B-8DA7-A6CA2798094A}"/>
                </c:ext>
              </c:extLst>
            </c:dLbl>
            <c:dLbl>
              <c:idx val="114"/>
              <c:tx>
                <c:strRef>
                  <c:f>'/Users/el1goluj/Documents/ZURICH/PROJECTS/UPMEM/upmem-workloads/Microbenchmarks/AI/[ai_output.xlsx]ai_output (4)'!$J$116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{975E5884-861D-9449-81CA-253EFB453DE2}</c15:txfldGUID>
                      <c15:f>'/Users/el1goluj/Documents/ZURICH/PROJECTS/UPMEM/upmem-workloads/Microbenchmarks/AI/[ai_output.xlsx]ai_output (4)'!$J$116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2-051A-7C4B-8DA7-A6CA2798094A}"/>
                </c:ext>
              </c:extLst>
            </c:dLbl>
            <c:dLbl>
              <c:idx val="115"/>
              <c:tx>
                <c:strRef>
                  <c:f>'/Users/el1goluj/Documents/ZURICH/PROJECTS/UPMEM/upmem-workloads/Microbenchmarks/AI/[ai_output.xlsx]ai_output (4)'!$J$117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{67DE204A-3008-9D42-AB5D-233884BDB929}</c15:txfldGUID>
                      <c15:f>'/Users/el1goluj/Documents/ZURICH/PROJECTS/UPMEM/upmem-workloads/Microbenchmarks/AI/[ai_output.xlsx]ai_output (4)'!$J$117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3-051A-7C4B-8DA7-A6CA2798094A}"/>
                </c:ext>
              </c:extLst>
            </c:dLbl>
            <c:dLbl>
              <c:idx val="116"/>
              <c:tx>
                <c:strRef>
                  <c:f>'/Users/el1goluj/Documents/ZURICH/PROJECTS/UPMEM/upmem-workloads/Microbenchmarks/AI/[ai_output.xlsx]ai_output (4)'!$J$118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{22B9DDF4-ED9C-FE4D-8E37-EE4BB891A2C0}</c15:txfldGUID>
                      <c15:f>'/Users/el1goluj/Documents/ZURICH/PROJECTS/UPMEM/upmem-workloads/Microbenchmarks/AI/[ai_output.xlsx]ai_output (4)'!$J$118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4-051A-7C4B-8DA7-A6CA2798094A}"/>
                </c:ext>
              </c:extLst>
            </c:dLbl>
            <c:dLbl>
              <c:idx val="117"/>
              <c:tx>
                <c:strRef>
                  <c:f>'/Users/el1goluj/Documents/ZURICH/PROJECTS/UPMEM/upmem-workloads/Microbenchmarks/AI/[ai_output.xlsx]ai_output (4)'!$J$119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{7420CF8D-5681-1149-889A-5DEA8EB4F469}</c15:txfldGUID>
                      <c15:f>'/Users/el1goluj/Documents/ZURICH/PROJECTS/UPMEM/upmem-workloads/Microbenchmarks/AI/[ai_output.xlsx]ai_output (4)'!$J$119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5-051A-7C4B-8DA7-A6CA2798094A}"/>
                </c:ext>
              </c:extLst>
            </c:dLbl>
            <c:dLbl>
              <c:idx val="118"/>
              <c:tx>
                <c:strRef>
                  <c:f>'/Users/el1goluj/Documents/ZURICH/PROJECTS/UPMEM/upmem-workloads/Microbenchmarks/AI/[ai_output.xlsx]ai_output (4)'!$J$120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{A9142716-8431-2B49-A443-210C983DC005}</c15:txfldGUID>
                      <c15:f>'/Users/el1goluj/Documents/ZURICH/PROJECTS/UPMEM/upmem-workloads/Microbenchmarks/AI/[ai_output.xlsx]ai_output (4)'!$J$120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6-051A-7C4B-8DA7-A6CA2798094A}"/>
                </c:ext>
              </c:extLst>
            </c:dLbl>
            <c:dLbl>
              <c:idx val="119"/>
              <c:tx>
                <c:strRef>
                  <c:f>'/Users/el1goluj/Documents/ZURICH/PROJECTS/UPMEM/upmem-workloads/Microbenchmarks/AI/[ai_output.xlsx]ai_output (4)'!$J$121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{B0169AA4-94B5-6447-B0DC-9376795F0072}</c15:txfldGUID>
                      <c15:f>'/Users/el1goluj/Documents/ZURICH/PROJECTS/UPMEM/upmem-workloads/Microbenchmarks/AI/[ai_output.xlsx]ai_output (4)'!$J$121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7-051A-7C4B-8DA7-A6CA2798094A}"/>
                </c:ext>
              </c:extLst>
            </c:dLbl>
            <c:dLbl>
              <c:idx val="120"/>
              <c:tx>
                <c:strRef>
                  <c:f>'/Users/el1goluj/Documents/ZURICH/PROJECTS/UPMEM/upmem-workloads/Microbenchmarks/AI/[ai_output.xlsx]ai_output (4)'!$J$122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{6A869812-60E3-E94F-BA0E-C0A8AEDF7B8E}</c15:txfldGUID>
                      <c15:f>'/Users/el1goluj/Documents/ZURICH/PROJECTS/UPMEM/upmem-workloads/Microbenchmarks/AI/[ai_output.xlsx]ai_output (4)'!$J$122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8-051A-7C4B-8DA7-A6CA2798094A}"/>
                </c:ext>
              </c:extLst>
            </c:dLbl>
            <c:dLbl>
              <c:idx val="121"/>
              <c:tx>
                <c:strRef>
                  <c:f>'/Users/el1goluj/Documents/ZURICH/PROJECTS/UPMEM/upmem-workloads/Microbenchmarks/AI/[ai_output.xlsx]ai_output (4)'!$J$123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{707B783C-2413-5C4D-B9F5-A13524C3D37D}</c15:txfldGUID>
                      <c15:f>'/Users/el1goluj/Documents/ZURICH/PROJECTS/UPMEM/upmem-workloads/Microbenchmarks/AI/[ai_output.xlsx]ai_output (4)'!$J$123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9-051A-7C4B-8DA7-A6CA2798094A}"/>
                </c:ext>
              </c:extLst>
            </c:dLbl>
            <c:dLbl>
              <c:idx val="122"/>
              <c:tx>
                <c:strRef>
                  <c:f>'/Users/el1goluj/Documents/ZURICH/PROJECTS/UPMEM/upmem-workloads/Microbenchmarks/AI/[ai_output.xlsx]ai_output (4)'!$J$124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{068D82A4-F652-774F-B535-926488C4BF88}</c15:txfldGUID>
                      <c15:f>'/Users/el1goluj/Documents/ZURICH/PROJECTS/UPMEM/upmem-workloads/Microbenchmarks/AI/[ai_output.xlsx]ai_output (4)'!$J$124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A-051A-7C4B-8DA7-A6CA2798094A}"/>
                </c:ext>
              </c:extLst>
            </c:dLbl>
            <c:dLbl>
              <c:idx val="123"/>
              <c:tx>
                <c:strRef>
                  <c:f>'/Users/el1goluj/Documents/ZURICH/PROJECTS/UPMEM/upmem-workloads/Microbenchmarks/AI/[ai_output.xlsx]ai_output (4)'!$J$125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{960D0832-F6B0-894E-B08F-DA74C401BF9C}</c15:txfldGUID>
                      <c15:f>'/Users/el1goluj/Documents/ZURICH/PROJECTS/UPMEM/upmem-workloads/Microbenchmarks/AI/[ai_output.xlsx]ai_output (4)'!$J$125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B-051A-7C4B-8DA7-A6CA2798094A}"/>
                </c:ext>
              </c:extLst>
            </c:dLbl>
            <c:dLbl>
              <c:idx val="124"/>
              <c:tx>
                <c:strRef>
                  <c:f>'/Users/el1goluj/Documents/ZURICH/PROJECTS/UPMEM/upmem-workloads/Microbenchmarks/AI/[ai_output.xlsx]ai_output (4)'!$J$126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{1539A2F4-63A6-BE47-8369-B30A27AE5FA4}</c15:txfldGUID>
                      <c15:f>'/Users/el1goluj/Documents/ZURICH/PROJECTS/UPMEM/upmem-workloads/Microbenchmarks/AI/[ai_output.xlsx]ai_output (4)'!$J$126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C-051A-7C4B-8DA7-A6CA2798094A}"/>
                </c:ext>
              </c:extLst>
            </c:dLbl>
            <c:dLbl>
              <c:idx val="125"/>
              <c:tx>
                <c:strRef>
                  <c:f>'/Users/el1goluj/Documents/ZURICH/PROJECTS/UPMEM/upmem-workloads/Microbenchmarks/AI/[ai_output.xlsx]ai_output (4)'!$J$127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{F083711E-E1D8-BC45-8F0E-246D54F5F7AA}</c15:txfldGUID>
                      <c15:f>'/Users/el1goluj/Documents/ZURICH/PROJECTS/UPMEM/upmem-workloads/Microbenchmarks/AI/[ai_output.xlsx]ai_output (4)'!$J$127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D-051A-7C4B-8DA7-A6CA2798094A}"/>
                </c:ext>
              </c:extLst>
            </c:dLbl>
            <c:dLbl>
              <c:idx val="126"/>
              <c:tx>
                <c:strRef>
                  <c:f>'/Users/el1goluj/Documents/ZURICH/PROJECTS/UPMEM/upmem-workloads/Microbenchmarks/AI/[ai_output.xlsx]ai_output (4)'!$J$128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{B4CA537F-0508-584D-9446-4B1C9B238392}</c15:txfldGUID>
                      <c15:f>'/Users/el1goluj/Documents/ZURICH/PROJECTS/UPMEM/upmem-workloads/Microbenchmarks/AI/[ai_output.xlsx]ai_output (4)'!$J$128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E-051A-7C4B-8DA7-A6CA2798094A}"/>
                </c:ext>
              </c:extLst>
            </c:dLbl>
            <c:dLbl>
              <c:idx val="127"/>
              <c:tx>
                <c:strRef>
                  <c:f>'/Users/el1goluj/Documents/ZURICH/PROJECTS/UPMEM/upmem-workloads/Microbenchmarks/AI/[ai_output.xlsx]ai_output (4)'!$J$129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{74A1E49E-DC57-FD44-918F-B927813CFF2C}</c15:txfldGUID>
                      <c15:f>'/Users/el1goluj/Documents/ZURICH/PROJECTS/UPMEM/upmem-workloads/Microbenchmarks/AI/[ai_output.xlsx]ai_output (4)'!$J$129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F-051A-7C4B-8DA7-A6CA2798094A}"/>
                </c:ext>
              </c:extLst>
            </c:dLbl>
            <c:dLbl>
              <c:idx val="128"/>
              <c:tx>
                <c:strRef>
                  <c:f>'/Users/el1goluj/Documents/ZURICH/PROJECTS/UPMEM/upmem-workloads/Microbenchmarks/AI/[ai_output.xlsx]ai_output (4)'!$J$130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{9733A331-0233-7744-987E-F62339C23D98}</c15:txfldGUID>
                      <c15:f>'/Users/el1goluj/Documents/ZURICH/PROJECTS/UPMEM/upmem-workloads/Microbenchmarks/AI/[ai_output.xlsx]ai_output (4)'!$J$130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0-051A-7C4B-8DA7-A6CA2798094A}"/>
                </c:ext>
              </c:extLst>
            </c:dLbl>
            <c:dLbl>
              <c:idx val="129"/>
              <c:tx>
                <c:strRef>
                  <c:f>'/Users/el1goluj/Documents/ZURICH/PROJECTS/UPMEM/upmem-workloads/Microbenchmarks/AI/[ai_output.xlsx]ai_output (4)'!$J$131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{CDAAD757-67B5-5A47-824A-5B4AB2BDC8FE}</c15:txfldGUID>
                      <c15:f>'/Users/el1goluj/Documents/ZURICH/PROJECTS/UPMEM/upmem-workloads/Microbenchmarks/AI/[ai_output.xlsx]ai_output (4)'!$J$131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1-051A-7C4B-8DA7-A6CA2798094A}"/>
                </c:ext>
              </c:extLst>
            </c:dLbl>
            <c:dLbl>
              <c:idx val="130"/>
              <c:tx>
                <c:strRef>
                  <c:f>'/Users/el1goluj/Documents/ZURICH/PROJECTS/UPMEM/upmem-workloads/Microbenchmarks/AI/[ai_output.xlsx]ai_output (4)'!$J$132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{1705057E-E630-4B43-80A2-00401181523F}</c15:txfldGUID>
                      <c15:f>'/Users/el1goluj/Documents/ZURICH/PROJECTS/UPMEM/upmem-workloads/Microbenchmarks/AI/[ai_output.xlsx]ai_output (4)'!$J$132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2-051A-7C4B-8DA7-A6CA2798094A}"/>
                </c:ext>
              </c:extLst>
            </c:dLbl>
            <c:dLbl>
              <c:idx val="131"/>
              <c:tx>
                <c:strRef>
                  <c:f>'/Users/el1goluj/Documents/ZURICH/PROJECTS/UPMEM/upmem-workloads/Microbenchmarks/AI/[ai_output.xlsx]ai_output (4)'!$J$133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{9001003B-CE79-E848-87D3-E60CAAACA5F0}</c15:txfldGUID>
                      <c15:f>'/Users/el1goluj/Documents/ZURICH/PROJECTS/UPMEM/upmem-workloads/Microbenchmarks/AI/[ai_output.xlsx]ai_output (4)'!$J$133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3-051A-7C4B-8DA7-A6CA2798094A}"/>
                </c:ext>
              </c:extLst>
            </c:dLbl>
            <c:dLbl>
              <c:idx val="132"/>
              <c:tx>
                <c:strRef>
                  <c:f>'/Users/el1goluj/Documents/ZURICH/PROJECTS/UPMEM/upmem-workloads/Microbenchmarks/AI/[ai_output.xlsx]ai_output (4)'!$J$134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{33FFD632-902C-244D-9A50-6DFA536B5BFF}</c15:txfldGUID>
                      <c15:f>'/Users/el1goluj/Documents/ZURICH/PROJECTS/UPMEM/upmem-workloads/Microbenchmarks/AI/[ai_output.xlsx]ai_output (4)'!$J$134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4-051A-7C4B-8DA7-A6CA2798094A}"/>
                </c:ext>
              </c:extLst>
            </c:dLbl>
            <c:dLbl>
              <c:idx val="133"/>
              <c:tx>
                <c:strRef>
                  <c:f>'/Users/el1goluj/Documents/ZURICH/PROJECTS/UPMEM/upmem-workloads/Microbenchmarks/AI/[ai_output.xlsx]ai_output (4)'!$J$135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{F5F543ED-201F-4344-BF3A-5333CB58DE05}</c15:txfldGUID>
                      <c15:f>'/Users/el1goluj/Documents/ZURICH/PROJECTS/UPMEM/upmem-workloads/Microbenchmarks/AI/[ai_output.xlsx]ai_output (4)'!$J$135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5-051A-7C4B-8DA7-A6CA2798094A}"/>
                </c:ext>
              </c:extLst>
            </c:dLbl>
            <c:dLbl>
              <c:idx val="134"/>
              <c:tx>
                <c:strRef>
                  <c:f>'/Users/el1goluj/Documents/ZURICH/PROJECTS/UPMEM/upmem-workloads/Microbenchmarks/AI/[ai_output.xlsx]ai_output (4)'!$J$136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{D81364E0-488D-ED4D-A5E4-470FD3C5C636}</c15:txfldGUID>
                      <c15:f>'/Users/el1goluj/Documents/ZURICH/PROJECTS/UPMEM/upmem-workloads/Microbenchmarks/AI/[ai_output.xlsx]ai_output (4)'!$J$136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6-051A-7C4B-8DA7-A6CA2798094A}"/>
                </c:ext>
              </c:extLst>
            </c:dLbl>
            <c:dLbl>
              <c:idx val="135"/>
              <c:tx>
                <c:strRef>
                  <c:f>'/Users/el1goluj/Documents/ZURICH/PROJECTS/UPMEM/upmem-workloads/Microbenchmarks/AI/[ai_output.xlsx]ai_output (4)'!$J$137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{D5A43907-22F5-1146-A6A3-34573C57BBC9}</c15:txfldGUID>
                      <c15:f>'/Users/el1goluj/Documents/ZURICH/PROJECTS/UPMEM/upmem-workloads/Microbenchmarks/AI/[ai_output.xlsx]ai_output (4)'!$J$137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7-051A-7C4B-8DA7-A6CA2798094A}"/>
                </c:ext>
              </c:extLst>
            </c:dLbl>
            <c:dLbl>
              <c:idx val="136"/>
              <c:tx>
                <c:strRef>
                  <c:f>'/Users/el1goluj/Documents/ZURICH/PROJECTS/UPMEM/upmem-workloads/Microbenchmarks/AI/[ai_output.xlsx]ai_output (4)'!$J$138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{B49399B8-D886-D246-A8A7-613086DB89C1}</c15:txfldGUID>
                      <c15:f>'/Users/el1goluj/Documents/ZURICH/PROJECTS/UPMEM/upmem-workloads/Microbenchmarks/AI/[ai_output.xlsx]ai_output (4)'!$J$138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8-051A-7C4B-8DA7-A6CA2798094A}"/>
                </c:ext>
              </c:extLst>
            </c:dLbl>
            <c:dLbl>
              <c:idx val="137"/>
              <c:tx>
                <c:strRef>
                  <c:f>'/Users/el1goluj/Documents/ZURICH/PROJECTS/UPMEM/upmem-workloads/Microbenchmarks/AI/[ai_output.xlsx]ai_output (4)'!$J$139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{35130658-A242-7C43-9D7D-C356CA6F45A7}</c15:txfldGUID>
                      <c15:f>'/Users/el1goluj/Documents/ZURICH/PROJECTS/UPMEM/upmem-workloads/Microbenchmarks/AI/[ai_output.xlsx]ai_output (4)'!$J$139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9-051A-7C4B-8DA7-A6CA2798094A}"/>
                </c:ext>
              </c:extLst>
            </c:dLbl>
            <c:dLbl>
              <c:idx val="138"/>
              <c:tx>
                <c:strRef>
                  <c:f>'/Users/el1goluj/Documents/ZURICH/PROJECTS/UPMEM/upmem-workloads/Microbenchmarks/AI/[ai_output.xlsx]ai_output (4)'!$J$140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{DC1B852C-D197-8C47-86B2-4D8B12029C2C}</c15:txfldGUID>
                      <c15:f>'/Users/el1goluj/Documents/ZURICH/PROJECTS/UPMEM/upmem-workloads/Microbenchmarks/AI/[ai_output.xlsx]ai_output (4)'!$J$140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A-051A-7C4B-8DA7-A6CA2798094A}"/>
                </c:ext>
              </c:extLst>
            </c:dLbl>
            <c:dLbl>
              <c:idx val="139"/>
              <c:tx>
                <c:strRef>
                  <c:f>'/Users/el1goluj/Documents/ZURICH/PROJECTS/UPMEM/upmem-workloads/Microbenchmarks/AI/[ai_output.xlsx]ai_output (4)'!$J$141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{1A2F590F-F2CB-3141-8548-E0FA954667B0}</c15:txfldGUID>
                      <c15:f>'/Users/el1goluj/Documents/ZURICH/PROJECTS/UPMEM/upmem-workloads/Microbenchmarks/AI/[ai_output.xlsx]ai_output (4)'!$J$141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B-051A-7C4B-8DA7-A6CA2798094A}"/>
                </c:ext>
              </c:extLst>
            </c:dLbl>
            <c:dLbl>
              <c:idx val="140"/>
              <c:tx>
                <c:strRef>
                  <c:f>'/Users/el1goluj/Documents/ZURICH/PROJECTS/UPMEM/upmem-workloads/Microbenchmarks/AI/[ai_output.xlsx]ai_output (4)'!$J$142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{67718BED-1382-DA4C-8C9A-93E611105CCA}</c15:txfldGUID>
                      <c15:f>'/Users/el1goluj/Documents/ZURICH/PROJECTS/UPMEM/upmem-workloads/Microbenchmarks/AI/[ai_output.xlsx]ai_output (4)'!$J$142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C-051A-7C4B-8DA7-A6CA2798094A}"/>
                </c:ext>
              </c:extLst>
            </c:dLbl>
            <c:dLbl>
              <c:idx val="141"/>
              <c:tx>
                <c:strRef>
                  <c:f>'/Users/el1goluj/Documents/ZURICH/PROJECTS/UPMEM/upmem-workloads/Microbenchmarks/AI/[ai_output.xlsx]ai_output (4)'!$J$143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{D11A8245-74E3-FB46-86E2-2586EE9C897C}</c15:txfldGUID>
                      <c15:f>'/Users/el1goluj/Documents/ZURICH/PROJECTS/UPMEM/upmem-workloads/Microbenchmarks/AI/[ai_output.xlsx]ai_output (4)'!$J$143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D-051A-7C4B-8DA7-A6CA2798094A}"/>
                </c:ext>
              </c:extLst>
            </c:dLbl>
            <c:dLbl>
              <c:idx val="142"/>
              <c:tx>
                <c:strRef>
                  <c:f>'/Users/el1goluj/Documents/ZURICH/PROJECTS/UPMEM/upmem-workloads/Microbenchmarks/AI/[ai_output.xlsx]ai_output (4)'!$J$144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{39A05573-C0E7-3846-BDDF-AF1887AECB25}</c15:txfldGUID>
                      <c15:f>'/Users/el1goluj/Documents/ZURICH/PROJECTS/UPMEM/upmem-workloads/Microbenchmarks/AI/[ai_output.xlsx]ai_output (4)'!$J$144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E-051A-7C4B-8DA7-A6CA2798094A}"/>
                </c:ext>
              </c:extLst>
            </c:dLbl>
            <c:dLbl>
              <c:idx val="143"/>
              <c:tx>
                <c:strRef>
                  <c:f>'/Users/el1goluj/Documents/ZURICH/PROJECTS/UPMEM/upmem-workloads/Microbenchmarks/AI/[ai_output.xlsx]ai_output (4)'!$J$145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{5E42FA56-3BB0-9249-AD73-FC1A674B0D5A}</c15:txfldGUID>
                      <c15:f>'/Users/el1goluj/Documents/ZURICH/PROJECTS/UPMEM/upmem-workloads/Microbenchmarks/AI/[ai_output.xlsx]ai_output (4)'!$J$145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F-051A-7C4B-8DA7-A6CA2798094A}"/>
                </c:ext>
              </c:extLst>
            </c:dLbl>
            <c:dLbl>
              <c:idx val="144"/>
              <c:tx>
                <c:strRef>
                  <c:f>'/Users/el1goluj/Documents/ZURICH/PROJECTS/UPMEM/upmem-workloads/Microbenchmarks/AI/[ai_output.xlsx]ai_output (4)'!$J$146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{C974A5C2-0C4C-6840-A511-F2318FB550DF}</c15:txfldGUID>
                      <c15:f>'/Users/el1goluj/Documents/ZURICH/PROJECTS/UPMEM/upmem-workloads/Microbenchmarks/AI/[ai_output.xlsx]ai_output (4)'!$J$146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0-051A-7C4B-8DA7-A6CA2798094A}"/>
                </c:ext>
              </c:extLst>
            </c:dLbl>
            <c:dLbl>
              <c:idx val="145"/>
              <c:tx>
                <c:strRef>
                  <c:f>'/Users/el1goluj/Documents/ZURICH/PROJECTS/UPMEM/upmem-workloads/Microbenchmarks/AI/[ai_output.xlsx]ai_output (4)'!$J$147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{191AA5C3-8B56-8043-8794-B58A67AE7241}</c15:txfldGUID>
                      <c15:f>'/Users/el1goluj/Documents/ZURICH/PROJECTS/UPMEM/upmem-workloads/Microbenchmarks/AI/[ai_output.xlsx]ai_output (4)'!$J$147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1-051A-7C4B-8DA7-A6CA2798094A}"/>
                </c:ext>
              </c:extLst>
            </c:dLbl>
            <c:dLbl>
              <c:idx val="146"/>
              <c:tx>
                <c:strRef>
                  <c:f>'/Users/el1goluj/Documents/ZURICH/PROJECTS/UPMEM/upmem-workloads/Microbenchmarks/AI/[ai_output.xlsx]ai_output (4)'!$J$148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{21F44C32-7700-8249-BA75-A4BC515952AD}</c15:txfldGUID>
                      <c15:f>'/Users/el1goluj/Documents/ZURICH/PROJECTS/UPMEM/upmem-workloads/Microbenchmarks/AI/[ai_output.xlsx]ai_output (4)'!$J$148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2-051A-7C4B-8DA7-A6CA2798094A}"/>
                </c:ext>
              </c:extLst>
            </c:dLbl>
            <c:dLbl>
              <c:idx val="147"/>
              <c:tx>
                <c:strRef>
                  <c:f>'/Users/el1goluj/Documents/ZURICH/PROJECTS/UPMEM/upmem-workloads/Microbenchmarks/AI/[ai_output.xlsx]ai_output (4)'!$J$149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{385ED635-5ABA-E848-9E46-5E6A7D57486D}</c15:txfldGUID>
                      <c15:f>'/Users/el1goluj/Documents/ZURICH/PROJECTS/UPMEM/upmem-workloads/Microbenchmarks/AI/[ai_output.xlsx]ai_output (4)'!$J$149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3-051A-7C4B-8DA7-A6CA2798094A}"/>
                </c:ext>
              </c:extLst>
            </c:dLbl>
            <c:dLbl>
              <c:idx val="148"/>
              <c:tx>
                <c:strRef>
                  <c:f>'/Users/el1goluj/Documents/ZURICH/PROJECTS/UPMEM/upmem-workloads/Microbenchmarks/AI/[ai_output.xlsx]ai_output (4)'!$J$150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{8C97AE24-3E3F-0D48-B8BB-ABC3CA8434AA}</c15:txfldGUID>
                      <c15:f>'/Users/el1goluj/Documents/ZURICH/PROJECTS/UPMEM/upmem-workloads/Microbenchmarks/AI/[ai_output.xlsx]ai_output (4)'!$J$150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4-051A-7C4B-8DA7-A6CA2798094A}"/>
                </c:ext>
              </c:extLst>
            </c:dLbl>
            <c:dLbl>
              <c:idx val="149"/>
              <c:tx>
                <c:strRef>
                  <c:f>'/Users/el1goluj/Documents/ZURICH/PROJECTS/UPMEM/upmem-workloads/Microbenchmarks/AI/[ai_output.xlsx]ai_output (4)'!$J$151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{F042FD39-CC37-9C40-BCFB-DB7E73113D16}</c15:txfldGUID>
                      <c15:f>'/Users/el1goluj/Documents/ZURICH/PROJECTS/UPMEM/upmem-workloads/Microbenchmarks/AI/[ai_output.xlsx]ai_output (4)'!$J$151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5-051A-7C4B-8DA7-A6CA2798094A}"/>
                </c:ext>
              </c:extLst>
            </c:dLbl>
            <c:dLbl>
              <c:idx val="150"/>
              <c:tx>
                <c:strRef>
                  <c:f>'/Users/el1goluj/Documents/ZURICH/PROJECTS/UPMEM/upmem-workloads/Microbenchmarks/AI/[ai_output.xlsx]ai_output (4)'!$J$152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{4DBC6AB6-99BF-404C-932B-2729157EC53D}</c15:txfldGUID>
                      <c15:f>'/Users/el1goluj/Documents/ZURICH/PROJECTS/UPMEM/upmem-workloads/Microbenchmarks/AI/[ai_output.xlsx]ai_output (4)'!$J$152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6-051A-7C4B-8DA7-A6CA2798094A}"/>
                </c:ext>
              </c:extLst>
            </c:dLbl>
            <c:dLbl>
              <c:idx val="151"/>
              <c:tx>
                <c:strRef>
                  <c:f>'/Users/el1goluj/Documents/ZURICH/PROJECTS/UPMEM/upmem-workloads/Microbenchmarks/AI/[ai_output.xlsx]ai_output (4)'!$J$153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{9363E81A-E6C9-824A-928C-438D8303BF8A}</c15:txfldGUID>
                      <c15:f>'/Users/el1goluj/Documents/ZURICH/PROJECTS/UPMEM/upmem-workloads/Microbenchmarks/AI/[ai_output.xlsx]ai_output (4)'!$J$153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7-051A-7C4B-8DA7-A6CA2798094A}"/>
                </c:ext>
              </c:extLst>
            </c:dLbl>
            <c:dLbl>
              <c:idx val="152"/>
              <c:tx>
                <c:strRef>
                  <c:f>'/Users/el1goluj/Documents/ZURICH/PROJECTS/UPMEM/upmem-workloads/Microbenchmarks/AI/[ai_output.xlsx]ai_output (4)'!$J$154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{663D7951-70E1-7441-9640-2583182D606E}</c15:txfldGUID>
                      <c15:f>'/Users/el1goluj/Documents/ZURICH/PROJECTS/UPMEM/upmem-workloads/Microbenchmarks/AI/[ai_output.xlsx]ai_output (4)'!$J$154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8-051A-7C4B-8DA7-A6CA2798094A}"/>
                </c:ext>
              </c:extLst>
            </c:dLbl>
            <c:dLbl>
              <c:idx val="153"/>
              <c:tx>
                <c:strRef>
                  <c:f>'/Users/el1goluj/Documents/ZURICH/PROJECTS/UPMEM/upmem-workloads/Microbenchmarks/AI/[ai_output.xlsx]ai_output (4)'!$J$155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{DBAEC9F8-03CA-BD49-9A43-8D73C66E8DD2}</c15:txfldGUID>
                      <c15:f>'/Users/el1goluj/Documents/ZURICH/PROJECTS/UPMEM/upmem-workloads/Microbenchmarks/AI/[ai_output.xlsx]ai_output (4)'!$J$155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9-051A-7C4B-8DA7-A6CA2798094A}"/>
                </c:ext>
              </c:extLst>
            </c:dLbl>
            <c:dLbl>
              <c:idx val="154"/>
              <c:tx>
                <c:strRef>
                  <c:f>'/Users/el1goluj/Documents/ZURICH/PROJECTS/UPMEM/upmem-workloads/Microbenchmarks/AI/[ai_output.xlsx]ai_output (4)'!$J$156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{7CFCE05F-4D2F-A242-90C1-D05AE6314620}</c15:txfldGUID>
                      <c15:f>'/Users/el1goluj/Documents/ZURICH/PROJECTS/UPMEM/upmem-workloads/Microbenchmarks/AI/[ai_output.xlsx]ai_output (4)'!$J$156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A-051A-7C4B-8DA7-A6CA2798094A}"/>
                </c:ext>
              </c:extLst>
            </c:dLbl>
            <c:dLbl>
              <c:idx val="155"/>
              <c:tx>
                <c:strRef>
                  <c:f>'/Users/el1goluj/Documents/ZURICH/PROJECTS/UPMEM/upmem-workloads/Microbenchmarks/AI/[ai_output.xlsx]ai_output (4)'!$J$157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{DF8CE625-DF71-B84D-9256-2C3FC1B74A45}</c15:txfldGUID>
                      <c15:f>'/Users/el1goluj/Documents/ZURICH/PROJECTS/UPMEM/upmem-workloads/Microbenchmarks/AI/[ai_output.xlsx]ai_output (4)'!$J$157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B-051A-7C4B-8DA7-A6CA2798094A}"/>
                </c:ext>
              </c:extLst>
            </c:dLbl>
            <c:dLbl>
              <c:idx val="156"/>
              <c:tx>
                <c:strRef>
                  <c:f>'/Users/el1goluj/Documents/ZURICH/PROJECTS/UPMEM/upmem-workloads/Microbenchmarks/AI/[ai_output.xlsx]ai_output (4)'!$J$158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{220EA0CC-134F-5D4A-986E-194DC93DE271}</c15:txfldGUID>
                      <c15:f>'/Users/el1goluj/Documents/ZURICH/PROJECTS/UPMEM/upmem-workloads/Microbenchmarks/AI/[ai_output.xlsx]ai_output (4)'!$J$158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C-051A-7C4B-8DA7-A6CA2798094A}"/>
                </c:ext>
              </c:extLst>
            </c:dLbl>
            <c:dLbl>
              <c:idx val="157"/>
              <c:tx>
                <c:strRef>
                  <c:f>'/Users/el1goluj/Documents/ZURICH/PROJECTS/UPMEM/upmem-workloads/Microbenchmarks/AI/[ai_output.xlsx]ai_output (4)'!$J$159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{4A733C9C-1F48-6F43-92AA-E2707D13387F}</c15:txfldGUID>
                      <c15:f>'/Users/el1goluj/Documents/ZURICH/PROJECTS/UPMEM/upmem-workloads/Microbenchmarks/AI/[ai_output.xlsx]ai_output (4)'!$J$159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D-051A-7C4B-8DA7-A6CA2798094A}"/>
                </c:ext>
              </c:extLst>
            </c:dLbl>
            <c:dLbl>
              <c:idx val="158"/>
              <c:tx>
                <c:strRef>
                  <c:f>'/Users/el1goluj/Documents/ZURICH/PROJECTS/UPMEM/upmem-workloads/Microbenchmarks/AI/[ai_output.xlsx]ai_output (4)'!$J$160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{18A362C5-D07E-1F4D-8D05-E3E9ED9249D1}</c15:txfldGUID>
                      <c15:f>'/Users/el1goluj/Documents/ZURICH/PROJECTS/UPMEM/upmem-workloads/Microbenchmarks/AI/[ai_output.xlsx]ai_output (4)'!$J$160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E-051A-7C4B-8DA7-A6CA2798094A}"/>
                </c:ext>
              </c:extLst>
            </c:dLbl>
            <c:dLbl>
              <c:idx val="159"/>
              <c:tx>
                <c:strRef>
                  <c:f>'/Users/el1goluj/Documents/ZURICH/PROJECTS/UPMEM/upmem-workloads/Microbenchmarks/AI/[ai_output.xlsx]ai_output (4)'!$J$161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{553EC138-93E6-8D44-8D37-441DEBFC1E3B}</c15:txfldGUID>
                      <c15:f>'/Users/el1goluj/Documents/ZURICH/PROJECTS/UPMEM/upmem-workloads/Microbenchmarks/AI/[ai_output.xlsx]ai_output (4)'!$J$161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F-051A-7C4B-8DA7-A6CA2798094A}"/>
                </c:ext>
              </c:extLst>
            </c:dLbl>
            <c:dLbl>
              <c:idx val="160"/>
              <c:tx>
                <c:strRef>
                  <c:f>'/Users/el1goluj/Documents/ZURICH/PROJECTS/UPMEM/upmem-workloads/Microbenchmarks/AI/[ai_output.xlsx]ai_output (4)'!$J$162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{D72373F9-91DF-794B-8E9F-DF288BA219CD}</c15:txfldGUID>
                      <c15:f>'/Users/el1goluj/Documents/ZURICH/PROJECTS/UPMEM/upmem-workloads/Microbenchmarks/AI/[ai_output.xlsx]ai_output (4)'!$J$162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0-051A-7C4B-8DA7-A6CA2798094A}"/>
                </c:ext>
              </c:extLst>
            </c:dLbl>
            <c:dLbl>
              <c:idx val="161"/>
              <c:tx>
                <c:strRef>
                  <c:f>'/Users/el1goluj/Documents/ZURICH/PROJECTS/UPMEM/upmem-workloads/Microbenchmarks/AI/[ai_output.xlsx]ai_output (4)'!$J$163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{D0817AC4-0CA8-AE42-847C-30D5F493A75A}</c15:txfldGUID>
                      <c15:f>'/Users/el1goluj/Documents/ZURICH/PROJECTS/UPMEM/upmem-workloads/Microbenchmarks/AI/[ai_output.xlsx]ai_output (4)'!$J$163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1-051A-7C4B-8DA7-A6CA2798094A}"/>
                </c:ext>
              </c:extLst>
            </c:dLbl>
            <c:dLbl>
              <c:idx val="162"/>
              <c:tx>
                <c:strRef>
                  <c:f>'/Users/el1goluj/Documents/ZURICH/PROJECTS/UPMEM/upmem-workloads/Microbenchmarks/AI/[ai_output.xlsx]ai_output (4)'!$J$164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{26C58B9C-300F-354D-A791-9E8D634049B4}</c15:txfldGUID>
                      <c15:f>'/Users/el1goluj/Documents/ZURICH/PROJECTS/UPMEM/upmem-workloads/Microbenchmarks/AI/[ai_output.xlsx]ai_output (4)'!$J$164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2-051A-7C4B-8DA7-A6CA2798094A}"/>
                </c:ext>
              </c:extLst>
            </c:dLbl>
            <c:dLbl>
              <c:idx val="163"/>
              <c:tx>
                <c:strRef>
                  <c:f>'/Users/el1goluj/Documents/ZURICH/PROJECTS/UPMEM/upmem-workloads/Microbenchmarks/AI/[ai_output.xlsx]ai_output (4)'!$J$165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{8F062FF5-4DB0-824B-A7DF-31FEE14CD1AB}</c15:txfldGUID>
                      <c15:f>'/Users/el1goluj/Documents/ZURICH/PROJECTS/UPMEM/upmem-workloads/Microbenchmarks/AI/[ai_output.xlsx]ai_output (4)'!$J$165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3-051A-7C4B-8DA7-A6CA2798094A}"/>
                </c:ext>
              </c:extLst>
            </c:dLbl>
            <c:dLbl>
              <c:idx val="164"/>
              <c:tx>
                <c:strRef>
                  <c:f>'/Users/el1goluj/Documents/ZURICH/PROJECTS/UPMEM/upmem-workloads/Microbenchmarks/AI/[ai_output.xlsx]ai_output (4)'!$J$166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{5CA92ACA-5499-C245-886A-FA6238FB0AEC}</c15:txfldGUID>
                      <c15:f>'/Users/el1goluj/Documents/ZURICH/PROJECTS/UPMEM/upmem-workloads/Microbenchmarks/AI/[ai_output.xlsx]ai_output (4)'!$J$166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4-051A-7C4B-8DA7-A6CA2798094A}"/>
                </c:ext>
              </c:extLst>
            </c:dLbl>
            <c:dLbl>
              <c:idx val="165"/>
              <c:tx>
                <c:strRef>
                  <c:f>'/Users/el1goluj/Documents/ZURICH/PROJECTS/UPMEM/upmem-workloads/Microbenchmarks/AI/[ai_output.xlsx]ai_output (4)'!$J$167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{3E182CE8-16B4-444F-BED8-7F80A92CC43E}</c15:txfldGUID>
                      <c15:f>'/Users/el1goluj/Documents/ZURICH/PROJECTS/UPMEM/upmem-workloads/Microbenchmarks/AI/[ai_output.xlsx]ai_output (4)'!$J$167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5-051A-7C4B-8DA7-A6CA2798094A}"/>
                </c:ext>
              </c:extLst>
            </c:dLbl>
            <c:dLbl>
              <c:idx val="166"/>
              <c:tx>
                <c:strRef>
                  <c:f>'/Users/el1goluj/Documents/ZURICH/PROJECTS/UPMEM/upmem-workloads/Microbenchmarks/AI/[ai_output.xlsx]ai_output (4)'!$J$168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{F7814B06-E8CA-A345-8187-2E3B4327B718}</c15:txfldGUID>
                      <c15:f>'/Users/el1goluj/Documents/ZURICH/PROJECTS/UPMEM/upmem-workloads/Microbenchmarks/AI/[ai_output.xlsx]ai_output (4)'!$J$168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6-051A-7C4B-8DA7-A6CA2798094A}"/>
                </c:ext>
              </c:extLst>
            </c:dLbl>
            <c:dLbl>
              <c:idx val="167"/>
              <c:tx>
                <c:strRef>
                  <c:f>'/Users/el1goluj/Documents/ZURICH/PROJECTS/UPMEM/upmem-workloads/Microbenchmarks/AI/[ai_output.xlsx]ai_output (4)'!$J$169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{0ACC4AD0-2C05-2B47-93D0-203292CCCC61}</c15:txfldGUID>
                      <c15:f>'/Users/el1goluj/Documents/ZURICH/PROJECTS/UPMEM/upmem-workloads/Microbenchmarks/AI/[ai_output.xlsx]ai_output (4)'!$J$169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7-051A-7C4B-8DA7-A6CA2798094A}"/>
                </c:ext>
              </c:extLst>
            </c:dLbl>
            <c:dLbl>
              <c:idx val="168"/>
              <c:tx>
                <c:strRef>
                  <c:f>'/Users/el1goluj/Documents/ZURICH/PROJECTS/UPMEM/upmem-workloads/Microbenchmarks/AI/[ai_output.xlsx]ai_output (4)'!$J$170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{D4404764-96E6-5A49-9E3A-3E4242CF8188}</c15:txfldGUID>
                      <c15:f>'/Users/el1goluj/Documents/ZURICH/PROJECTS/UPMEM/upmem-workloads/Microbenchmarks/AI/[ai_output.xlsx]ai_output (4)'!$J$170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8-051A-7C4B-8DA7-A6CA2798094A}"/>
                </c:ext>
              </c:extLst>
            </c:dLbl>
            <c:dLbl>
              <c:idx val="169"/>
              <c:tx>
                <c:strRef>
                  <c:f>'/Users/el1goluj/Documents/ZURICH/PROJECTS/UPMEM/upmem-workloads/Microbenchmarks/AI/[ai_output.xlsx]ai_output (4)'!$J$171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{AC9F8192-B901-8147-86FB-A73B1A1CBB18}</c15:txfldGUID>
                      <c15:f>'/Users/el1goluj/Documents/ZURICH/PROJECTS/UPMEM/upmem-workloads/Microbenchmarks/AI/[ai_output.xlsx]ai_output (4)'!$J$171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9-051A-7C4B-8DA7-A6CA2798094A}"/>
                </c:ext>
              </c:extLst>
            </c:dLbl>
            <c:dLbl>
              <c:idx val="170"/>
              <c:tx>
                <c:strRef>
                  <c:f>'/Users/el1goluj/Documents/ZURICH/PROJECTS/UPMEM/upmem-workloads/Microbenchmarks/AI/[ai_output.xlsx]ai_output (4)'!$J$172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{4484C675-EB14-B24E-94CF-A607797BC774}</c15:txfldGUID>
                      <c15:f>'/Users/el1goluj/Documents/ZURICH/PROJECTS/UPMEM/upmem-workloads/Microbenchmarks/AI/[ai_output.xlsx]ai_output (4)'!$J$172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A-051A-7C4B-8DA7-A6CA2798094A}"/>
                </c:ext>
              </c:extLst>
            </c:dLbl>
            <c:dLbl>
              <c:idx val="171"/>
              <c:tx>
                <c:strRef>
                  <c:f>'/Users/el1goluj/Documents/ZURICH/PROJECTS/UPMEM/upmem-workloads/Microbenchmarks/AI/[ai_output.xlsx]ai_output (4)'!$J$173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{8E0DCFFF-9382-6A49-BDE4-2E42B5EE0A6E}</c15:txfldGUID>
                      <c15:f>'/Users/el1goluj/Documents/ZURICH/PROJECTS/UPMEM/upmem-workloads/Microbenchmarks/AI/[ai_output.xlsx]ai_output (4)'!$J$173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B-051A-7C4B-8DA7-A6CA2798094A}"/>
                </c:ext>
              </c:extLst>
            </c:dLbl>
            <c:dLbl>
              <c:idx val="172"/>
              <c:tx>
                <c:strRef>
                  <c:f>'/Users/el1goluj/Documents/ZURICH/PROJECTS/UPMEM/upmem-workloads/Microbenchmarks/AI/[ai_output.xlsx]ai_output (4)'!$J$174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{4BB9AD2A-9E30-704C-BA83-FFE1103EFD06}</c15:txfldGUID>
                      <c15:f>'/Users/el1goluj/Documents/ZURICH/PROJECTS/UPMEM/upmem-workloads/Microbenchmarks/AI/[ai_output.xlsx]ai_output (4)'!$J$174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C-051A-7C4B-8DA7-A6CA2798094A}"/>
                </c:ext>
              </c:extLst>
            </c:dLbl>
            <c:dLbl>
              <c:idx val="173"/>
              <c:tx>
                <c:strRef>
                  <c:f>'/Users/el1goluj/Documents/ZURICH/PROJECTS/UPMEM/upmem-workloads/Microbenchmarks/AI/[ai_output.xlsx]ai_output (4)'!$J$175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{697C9152-CC58-E04B-B562-C37761DAC8E9}</c15:txfldGUID>
                      <c15:f>'/Users/el1goluj/Documents/ZURICH/PROJECTS/UPMEM/upmem-workloads/Microbenchmarks/AI/[ai_output.xlsx]ai_output (4)'!$J$175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D-051A-7C4B-8DA7-A6CA2798094A}"/>
                </c:ext>
              </c:extLst>
            </c:dLbl>
            <c:dLbl>
              <c:idx val="174"/>
              <c:tx>
                <c:strRef>
                  <c:f>'/Users/el1goluj/Documents/ZURICH/PROJECTS/UPMEM/upmem-workloads/Microbenchmarks/AI/[ai_output.xlsx]ai_output (4)'!$J$176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{644660E5-5B6A-E747-982E-2507173DA814}</c15:txfldGUID>
                      <c15:f>'/Users/el1goluj/Documents/ZURICH/PROJECTS/UPMEM/upmem-workloads/Microbenchmarks/AI/[ai_output.xlsx]ai_output (4)'!$J$176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E-051A-7C4B-8DA7-A6CA2798094A}"/>
                </c:ext>
              </c:extLst>
            </c:dLbl>
            <c:dLbl>
              <c:idx val="175"/>
              <c:tx>
                <c:strRef>
                  <c:f>'/Users/el1goluj/Documents/ZURICH/PROJECTS/UPMEM/upmem-workloads/Microbenchmarks/AI/[ai_output.xlsx]ai_output (4)'!$J$177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{79754B3A-4857-1145-85FB-E52CD4C15905}</c15:txfldGUID>
                      <c15:f>'/Users/el1goluj/Documents/ZURICH/PROJECTS/UPMEM/upmem-workloads/Microbenchmarks/AI/[ai_output.xlsx]ai_output (4)'!$J$177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F-051A-7C4B-8DA7-A6CA2798094A}"/>
                </c:ext>
              </c:extLst>
            </c:dLbl>
            <c:dLbl>
              <c:idx val="176"/>
              <c:tx>
                <c:strRef>
                  <c:f>'/Users/el1goluj/Documents/ZURICH/PROJECTS/UPMEM/upmem-workloads/Microbenchmarks/AI/[ai_output.xlsx]ai_output (4)'!$J$178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{59B47222-7E47-FC43-85F1-942BFCFE093C}</c15:txfldGUID>
                      <c15:f>'/Users/el1goluj/Documents/ZURICH/PROJECTS/UPMEM/upmem-workloads/Microbenchmarks/AI/[ai_output.xlsx]ai_output (4)'!$J$178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0-051A-7C4B-8DA7-A6CA2798094A}"/>
                </c:ext>
              </c:extLst>
            </c:dLbl>
            <c:dLbl>
              <c:idx val="177"/>
              <c:tx>
                <c:strRef>
                  <c:f>'/Users/el1goluj/Documents/ZURICH/PROJECTS/UPMEM/upmem-workloads/Microbenchmarks/AI/[ai_output.xlsx]ai_output (4)'!$J$179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{8D7AE684-650C-D045-A14B-E0FB0653F2DA}</c15:txfldGUID>
                      <c15:f>'/Users/el1goluj/Documents/ZURICH/PROJECTS/UPMEM/upmem-workloads/Microbenchmarks/AI/[ai_output.xlsx]ai_output (4)'!$J$179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1-051A-7C4B-8DA7-A6CA2798094A}"/>
                </c:ext>
              </c:extLst>
            </c:dLbl>
            <c:dLbl>
              <c:idx val="178"/>
              <c:tx>
                <c:strRef>
                  <c:f>'/Users/el1goluj/Documents/ZURICH/PROJECTS/UPMEM/upmem-workloads/Microbenchmarks/AI/[ai_output.xlsx]ai_output (4)'!$J$180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{99AB8E03-7B9B-BB40-9FFE-E17C729098B0}</c15:txfldGUID>
                      <c15:f>'/Users/el1goluj/Documents/ZURICH/PROJECTS/UPMEM/upmem-workloads/Microbenchmarks/AI/[ai_output.xlsx]ai_output (4)'!$J$180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2-051A-7C4B-8DA7-A6CA2798094A}"/>
                </c:ext>
              </c:extLst>
            </c:dLbl>
            <c:dLbl>
              <c:idx val="179"/>
              <c:tx>
                <c:strRef>
                  <c:f>'/Users/el1goluj/Documents/ZURICH/PROJECTS/UPMEM/upmem-workloads/Microbenchmarks/AI/[ai_output.xlsx]ai_output (4)'!$J$181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{6555B8F4-3897-2941-BD47-B6D688F8B665}</c15:txfldGUID>
                      <c15:f>'/Users/el1goluj/Documents/ZURICH/PROJECTS/UPMEM/upmem-workloads/Microbenchmarks/AI/[ai_output.xlsx]ai_output (4)'!$J$181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3-051A-7C4B-8DA7-A6CA2798094A}"/>
                </c:ext>
              </c:extLst>
            </c:dLbl>
            <c:dLbl>
              <c:idx val="180"/>
              <c:tx>
                <c:strRef>
                  <c:f>'/Users/el1goluj/Documents/ZURICH/PROJECTS/UPMEM/upmem-workloads/Microbenchmarks/AI/[ai_output.xlsx]ai_output (4)'!$J$182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{02EF5562-1A8F-114F-9300-1BA0EBFB6C39}</c15:txfldGUID>
                      <c15:f>'/Users/el1goluj/Documents/ZURICH/PROJECTS/UPMEM/upmem-workloads/Microbenchmarks/AI/[ai_output.xlsx]ai_output (4)'!$J$182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4-051A-7C4B-8DA7-A6CA2798094A}"/>
                </c:ext>
              </c:extLst>
            </c:dLbl>
            <c:dLbl>
              <c:idx val="181"/>
              <c:tx>
                <c:strRef>
                  <c:f>'/Users/el1goluj/Documents/ZURICH/PROJECTS/UPMEM/upmem-workloads/Microbenchmarks/AI/[ai_output.xlsx]ai_output (4)'!$J$183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{3BB1D6F2-BA75-5F42-B29C-CDD27BB1A880}</c15:txfldGUID>
                      <c15:f>'/Users/el1goluj/Documents/ZURICH/PROJECTS/UPMEM/upmem-workloads/Microbenchmarks/AI/[ai_output.xlsx]ai_output (4)'!$J$183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5-051A-7C4B-8DA7-A6CA2798094A}"/>
                </c:ext>
              </c:extLst>
            </c:dLbl>
            <c:dLbl>
              <c:idx val="182"/>
              <c:tx>
                <c:strRef>
                  <c:f>'/Users/el1goluj/Documents/ZURICH/PROJECTS/UPMEM/upmem-workloads/Microbenchmarks/AI/[ai_output.xlsx]ai_output (4)'!$J$184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{D9DB572C-A5D0-0D4D-B261-F7EE231038C7}</c15:txfldGUID>
                      <c15:f>'/Users/el1goluj/Documents/ZURICH/PROJECTS/UPMEM/upmem-workloads/Microbenchmarks/AI/[ai_output.xlsx]ai_output (4)'!$J$184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6-051A-7C4B-8DA7-A6CA2798094A}"/>
                </c:ext>
              </c:extLst>
            </c:dLbl>
            <c:dLbl>
              <c:idx val="183"/>
              <c:tx>
                <c:strRef>
                  <c:f>'/Users/el1goluj/Documents/ZURICH/PROJECTS/UPMEM/upmem-workloads/Microbenchmarks/AI/[ai_output.xlsx]ai_output (4)'!$J$185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{573E28DA-CCEF-A24D-890B-221444FAFF45}</c15:txfldGUID>
                      <c15:f>'/Users/el1goluj/Documents/ZURICH/PROJECTS/UPMEM/upmem-workloads/Microbenchmarks/AI/[ai_output.xlsx]ai_output (4)'!$J$185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7-051A-7C4B-8DA7-A6CA2798094A}"/>
                </c:ext>
              </c:extLst>
            </c:dLbl>
            <c:dLbl>
              <c:idx val="184"/>
              <c:tx>
                <c:strRef>
                  <c:f>'/Users/el1goluj/Documents/ZURICH/PROJECTS/UPMEM/upmem-workloads/Microbenchmarks/AI/[ai_output.xlsx]ai_output (4)'!$J$186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{636202F3-C461-0448-9E4B-C5187C391FB2}</c15:txfldGUID>
                      <c15:f>'/Users/el1goluj/Documents/ZURICH/PROJECTS/UPMEM/upmem-workloads/Microbenchmarks/AI/[ai_output.xlsx]ai_output (4)'!$J$186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8-051A-7C4B-8DA7-A6CA2798094A}"/>
                </c:ext>
              </c:extLst>
            </c:dLbl>
            <c:dLbl>
              <c:idx val="185"/>
              <c:tx>
                <c:strRef>
                  <c:f>'/Users/el1goluj/Documents/ZURICH/PROJECTS/UPMEM/upmem-workloads/Microbenchmarks/AI/[ai_output.xlsx]ai_output (4)'!$J$187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{4EB0E559-F010-D940-A02C-C85D980ABB27}</c15:txfldGUID>
                      <c15:f>'/Users/el1goluj/Documents/ZURICH/PROJECTS/UPMEM/upmem-workloads/Microbenchmarks/AI/[ai_output.xlsx]ai_output (4)'!$J$187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9-051A-7C4B-8DA7-A6CA2798094A}"/>
                </c:ext>
              </c:extLst>
            </c:dLbl>
            <c:dLbl>
              <c:idx val="186"/>
              <c:tx>
                <c:strRef>
                  <c:f>'/Users/el1goluj/Documents/ZURICH/PROJECTS/UPMEM/upmem-workloads/Microbenchmarks/AI/[ai_output.xlsx]ai_output (4)'!$J$188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{1A058678-48BF-724A-A574-FA215597485E}</c15:txfldGUID>
                      <c15:f>'/Users/el1goluj/Documents/ZURICH/PROJECTS/UPMEM/upmem-workloads/Microbenchmarks/AI/[ai_output.xlsx]ai_output (4)'!$J$188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A-051A-7C4B-8DA7-A6CA2798094A}"/>
                </c:ext>
              </c:extLst>
            </c:dLbl>
            <c:dLbl>
              <c:idx val="187"/>
              <c:tx>
                <c:strRef>
                  <c:f>'/Users/el1goluj/Documents/ZURICH/PROJECTS/UPMEM/upmem-workloads/Microbenchmarks/AI/[ai_output.xlsx]ai_output (4)'!$J$189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{419A6691-D874-7C43-A3B1-FDA914269715}</c15:txfldGUID>
                      <c15:f>'/Users/el1goluj/Documents/ZURICH/PROJECTS/UPMEM/upmem-workloads/Microbenchmarks/AI/[ai_output.xlsx]ai_output (4)'!$J$189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B-051A-7C4B-8DA7-A6CA2798094A}"/>
                </c:ext>
              </c:extLst>
            </c:dLbl>
            <c:dLbl>
              <c:idx val="188"/>
              <c:tx>
                <c:strRef>
                  <c:f>'/Users/el1goluj/Documents/ZURICH/PROJECTS/UPMEM/upmem-workloads/Microbenchmarks/AI/[ai_output.xlsx]ai_output (4)'!$J$190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{D05A7871-40C6-4948-BAD6-1F06FD930DDB}</c15:txfldGUID>
                      <c15:f>'/Users/el1goluj/Documents/ZURICH/PROJECTS/UPMEM/upmem-workloads/Microbenchmarks/AI/[ai_output.xlsx]ai_output (4)'!$J$190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C-051A-7C4B-8DA7-A6CA2798094A}"/>
                </c:ext>
              </c:extLst>
            </c:dLbl>
            <c:dLbl>
              <c:idx val="189"/>
              <c:tx>
                <c:strRef>
                  <c:f>'/Users/el1goluj/Documents/ZURICH/PROJECTS/UPMEM/upmem-workloads/Microbenchmarks/AI/[ai_output.xlsx]ai_output (4)'!$J$191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{99A23F64-598D-9842-A9CD-4B6ECEAE494B}</c15:txfldGUID>
                      <c15:f>'/Users/el1goluj/Documents/ZURICH/PROJECTS/UPMEM/upmem-workloads/Microbenchmarks/AI/[ai_output.xlsx]ai_output (4)'!$J$191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D-051A-7C4B-8DA7-A6CA2798094A}"/>
                </c:ext>
              </c:extLst>
            </c:dLbl>
            <c:dLbl>
              <c:idx val="190"/>
              <c:tx>
                <c:strRef>
                  <c:f>'/Users/el1goluj/Documents/ZURICH/PROJECTS/UPMEM/upmem-workloads/Microbenchmarks/AI/[ai_output.xlsx]ai_output (4)'!$J$192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{0E4456DE-2368-F649-922A-EBAD4BE48588}</c15:txfldGUID>
                      <c15:f>'/Users/el1goluj/Documents/ZURICH/PROJECTS/UPMEM/upmem-workloads/Microbenchmarks/AI/[ai_output.xlsx]ai_output (4)'!$J$192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E-051A-7C4B-8DA7-A6CA2798094A}"/>
                </c:ext>
              </c:extLst>
            </c:dLbl>
            <c:dLbl>
              <c:idx val="191"/>
              <c:tx>
                <c:strRef>
                  <c:f>'/Users/el1goluj/Documents/ZURICH/PROJECTS/UPMEM/upmem-workloads/Microbenchmarks/AI/[ai_output.xlsx]ai_output (4)'!$J$193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{9B374FAA-01EE-A743-90EE-036DA35BB61B}</c15:txfldGUID>
                      <c15:f>'/Users/el1goluj/Documents/ZURICH/PROJECTS/UPMEM/upmem-workloads/Microbenchmarks/AI/[ai_output.xlsx]ai_output (4)'!$J$193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F-051A-7C4B-8DA7-A6CA2798094A}"/>
                </c:ext>
              </c:extLst>
            </c:dLbl>
            <c:dLbl>
              <c:idx val="192"/>
              <c:tx>
                <c:strRef>
                  <c:f>'/Users/el1goluj/Documents/ZURICH/PROJECTS/UPMEM/upmem-workloads/Microbenchmarks/AI/[ai_output.xlsx]ai_output (4)'!$J$194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{594A786E-9D31-F94C-BF7C-C08C7E5389C0}</c15:txfldGUID>
                      <c15:f>'/Users/el1goluj/Documents/ZURICH/PROJECTS/UPMEM/upmem-workloads/Microbenchmarks/AI/[ai_output.xlsx]ai_output (4)'!$J$194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0-051A-7C4B-8DA7-A6CA2798094A}"/>
                </c:ext>
              </c:extLst>
            </c:dLbl>
            <c:dLbl>
              <c:idx val="193"/>
              <c:tx>
                <c:strRef>
                  <c:f>'/Users/el1goluj/Documents/ZURICH/PROJECTS/UPMEM/upmem-workloads/Microbenchmarks/AI/[ai_output.xlsx]ai_output (4)'!$J$195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{2652D07C-CA33-F545-9A54-470073E70613}</c15:txfldGUID>
                      <c15:f>'/Users/el1goluj/Documents/ZURICH/PROJECTS/UPMEM/upmem-workloads/Microbenchmarks/AI/[ai_output.xlsx]ai_output (4)'!$J$195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1-051A-7C4B-8DA7-A6CA2798094A}"/>
                </c:ext>
              </c:extLst>
            </c:dLbl>
            <c:dLbl>
              <c:idx val="194"/>
              <c:tx>
                <c:strRef>
                  <c:f>'/Users/el1goluj/Documents/ZURICH/PROJECTS/UPMEM/upmem-workloads/Microbenchmarks/AI/[ai_output.xlsx]ai_output (4)'!$J$196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{116555DD-0AB0-B640-AB32-7C2BAB40B790}</c15:txfldGUID>
                      <c15:f>'/Users/el1goluj/Documents/ZURICH/PROJECTS/UPMEM/upmem-workloads/Microbenchmarks/AI/[ai_output.xlsx]ai_output (4)'!$J$196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2-051A-7C4B-8DA7-A6CA2798094A}"/>
                </c:ext>
              </c:extLst>
            </c:dLbl>
            <c:dLbl>
              <c:idx val="195"/>
              <c:tx>
                <c:strRef>
                  <c:f>'/Users/el1goluj/Documents/ZURICH/PROJECTS/UPMEM/upmem-workloads/Microbenchmarks/AI/[ai_output.xlsx]ai_output (4)'!$J$197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{D1B65FBF-6AC8-A44A-B90B-F77D814C85F0}</c15:txfldGUID>
                      <c15:f>'/Users/el1goluj/Documents/ZURICH/PROJECTS/UPMEM/upmem-workloads/Microbenchmarks/AI/[ai_output.xlsx]ai_output (4)'!$J$197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3-051A-7C4B-8DA7-A6CA2798094A}"/>
                </c:ext>
              </c:extLst>
            </c:dLbl>
            <c:dLbl>
              <c:idx val="196"/>
              <c:tx>
                <c:strRef>
                  <c:f>'/Users/el1goluj/Documents/ZURICH/PROJECTS/UPMEM/upmem-workloads/Microbenchmarks/AI/[ai_output.xlsx]ai_output (4)'!$J$198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{477497D7-FDD3-EE45-98A1-3B11AD410D87}</c15:txfldGUID>
                      <c15:f>'/Users/el1goluj/Documents/ZURICH/PROJECTS/UPMEM/upmem-workloads/Microbenchmarks/AI/[ai_output.xlsx]ai_output (4)'!$J$198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4-051A-7C4B-8DA7-A6CA2798094A}"/>
                </c:ext>
              </c:extLst>
            </c:dLbl>
            <c:dLbl>
              <c:idx val="197"/>
              <c:tx>
                <c:strRef>
                  <c:f>'/Users/el1goluj/Documents/ZURICH/PROJECTS/UPMEM/upmem-workloads/Microbenchmarks/AI/[ai_output.xlsx]ai_output (4)'!$J$199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{3C839CA9-7B71-CB4B-B70C-C2EE57EF1E8A}</c15:txfldGUID>
                      <c15:f>'/Users/el1goluj/Documents/ZURICH/PROJECTS/UPMEM/upmem-workloads/Microbenchmarks/AI/[ai_output.xlsx]ai_output (4)'!$J$199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5-051A-7C4B-8DA7-A6CA2798094A}"/>
                </c:ext>
              </c:extLst>
            </c:dLbl>
            <c:dLbl>
              <c:idx val="198"/>
              <c:tx>
                <c:strRef>
                  <c:f>'/Users/el1goluj/Documents/ZURICH/PROJECTS/UPMEM/upmem-workloads/Microbenchmarks/AI/[ai_output.xlsx]ai_output (4)'!$J$200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{B7DBD3AD-5CE4-4F45-83E2-9E82DF139D5F}</c15:txfldGUID>
                      <c15:f>'/Users/el1goluj/Documents/ZURICH/PROJECTS/UPMEM/upmem-workloads/Microbenchmarks/AI/[ai_output.xlsx]ai_output (4)'!$J$200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6-051A-7C4B-8DA7-A6CA2798094A}"/>
                </c:ext>
              </c:extLst>
            </c:dLbl>
            <c:dLbl>
              <c:idx val="199"/>
              <c:tx>
                <c:strRef>
                  <c:f>'/Users/el1goluj/Documents/ZURICH/PROJECTS/UPMEM/upmem-workloads/Microbenchmarks/AI/[ai_output.xlsx]ai_output (4)'!$J$201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{65B3FBAF-13E6-EB44-80CA-FAB0F2AEBE95}</c15:txfldGUID>
                      <c15:f>'/Users/el1goluj/Documents/ZURICH/PROJECTS/UPMEM/upmem-workloads/Microbenchmarks/AI/[ai_output.xlsx]ai_output (4)'!$J$201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7-051A-7C4B-8DA7-A6CA2798094A}"/>
                </c:ext>
              </c:extLst>
            </c:dLbl>
            <c:dLbl>
              <c:idx val="200"/>
              <c:tx>
                <c:strRef>
                  <c:f>'/Users/el1goluj/Documents/ZURICH/PROJECTS/UPMEM/upmem-workloads/Microbenchmarks/AI/[ai_output.xlsx]ai_output (4)'!$J$202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{C50961EF-AFDD-6546-B6C3-DA1B89BAE109}</c15:txfldGUID>
                      <c15:f>'/Users/el1goluj/Documents/ZURICH/PROJECTS/UPMEM/upmem-workloads/Microbenchmarks/AI/[ai_output.xlsx]ai_output (4)'!$J$202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8-051A-7C4B-8DA7-A6CA2798094A}"/>
                </c:ext>
              </c:extLst>
            </c:dLbl>
            <c:dLbl>
              <c:idx val="201"/>
              <c:tx>
                <c:strRef>
                  <c:f>'/Users/el1goluj/Documents/ZURICH/PROJECTS/UPMEM/upmem-workloads/Microbenchmarks/AI/[ai_output.xlsx]ai_output (4)'!$J$203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{0C7BD549-25F8-0F43-B3FF-DAD28F8AD412}</c15:txfldGUID>
                      <c15:f>'/Users/el1goluj/Documents/ZURICH/PROJECTS/UPMEM/upmem-workloads/Microbenchmarks/AI/[ai_output.xlsx]ai_output (4)'!$J$203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9-051A-7C4B-8DA7-A6CA2798094A}"/>
                </c:ext>
              </c:extLst>
            </c:dLbl>
            <c:dLbl>
              <c:idx val="202"/>
              <c:tx>
                <c:strRef>
                  <c:f>'/Users/el1goluj/Documents/ZURICH/PROJECTS/UPMEM/upmem-workloads/Microbenchmarks/AI/[ai_output.xlsx]ai_output (4)'!$J$204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{76062335-DCC2-8C44-875E-423174D64A67}</c15:txfldGUID>
                      <c15:f>'/Users/el1goluj/Documents/ZURICH/PROJECTS/UPMEM/upmem-workloads/Microbenchmarks/AI/[ai_output.xlsx]ai_output (4)'!$J$204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A-051A-7C4B-8DA7-A6CA2798094A}"/>
                </c:ext>
              </c:extLst>
            </c:dLbl>
            <c:dLbl>
              <c:idx val="203"/>
              <c:tx>
                <c:strRef>
                  <c:f>'/Users/el1goluj/Documents/ZURICH/PROJECTS/UPMEM/upmem-workloads/Microbenchmarks/AI/[ai_output.xlsx]ai_output (4)'!$J$205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{4E95238D-03CB-5842-A2E3-435B32C1E398}</c15:txfldGUID>
                      <c15:f>'/Users/el1goluj/Documents/ZURICH/PROJECTS/UPMEM/upmem-workloads/Microbenchmarks/AI/[ai_output.xlsx]ai_output (4)'!$J$205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B-051A-7C4B-8DA7-A6CA2798094A}"/>
                </c:ext>
              </c:extLst>
            </c:dLbl>
            <c:dLbl>
              <c:idx val="204"/>
              <c:tx>
                <c:strRef>
                  <c:f>'/Users/el1goluj/Documents/ZURICH/PROJECTS/UPMEM/upmem-workloads/Microbenchmarks/AI/[ai_output.xlsx]ai_output (4)'!$J$206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{AB66147C-A909-8D46-8363-FD1A78EB9D42}</c15:txfldGUID>
                      <c15:f>'/Users/el1goluj/Documents/ZURICH/PROJECTS/UPMEM/upmem-workloads/Microbenchmarks/AI/[ai_output.xlsx]ai_output (4)'!$J$206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C-051A-7C4B-8DA7-A6CA2798094A}"/>
                </c:ext>
              </c:extLst>
            </c:dLbl>
            <c:dLbl>
              <c:idx val="205"/>
              <c:tx>
                <c:strRef>
                  <c:f>'/Users/el1goluj/Documents/ZURICH/PROJECTS/UPMEM/upmem-workloads/Microbenchmarks/AI/[ai_output.xlsx]ai_output (4)'!$J$207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{695C8BF2-5CB4-8649-A299-9AC38959B2E9}</c15:txfldGUID>
                      <c15:f>'/Users/el1goluj/Documents/ZURICH/PROJECTS/UPMEM/upmem-workloads/Microbenchmarks/AI/[ai_output.xlsx]ai_output (4)'!$J$207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D-051A-7C4B-8DA7-A6CA2798094A}"/>
                </c:ext>
              </c:extLst>
            </c:dLbl>
            <c:dLbl>
              <c:idx val="206"/>
              <c:tx>
                <c:strRef>
                  <c:f>'/Users/el1goluj/Documents/ZURICH/PROJECTS/UPMEM/upmem-workloads/Microbenchmarks/AI/[ai_output.xlsx]ai_output (4)'!$J$208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{B3664648-A279-354B-B218-712D4CD504A0}</c15:txfldGUID>
                      <c15:f>'/Users/el1goluj/Documents/ZURICH/PROJECTS/UPMEM/upmem-workloads/Microbenchmarks/AI/[ai_output.xlsx]ai_output (4)'!$J$208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E-051A-7C4B-8DA7-A6CA2798094A}"/>
                </c:ext>
              </c:extLst>
            </c:dLbl>
            <c:dLbl>
              <c:idx val="207"/>
              <c:tx>
                <c:strRef>
                  <c:f>'/Users/el1goluj/Documents/ZURICH/PROJECTS/UPMEM/upmem-workloads/Microbenchmarks/AI/[ai_output.xlsx]ai_output (4)'!$J$209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{1DCAC0BC-6E72-624B-8276-F88C5DC26870}</c15:txfldGUID>
                      <c15:f>'/Users/el1goluj/Documents/ZURICH/PROJECTS/UPMEM/upmem-workloads/Microbenchmarks/AI/[ai_output.xlsx]ai_output (4)'!$J$209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F-051A-7C4B-8DA7-A6CA2798094A}"/>
                </c:ext>
              </c:extLst>
            </c:dLbl>
            <c:dLbl>
              <c:idx val="208"/>
              <c:tx>
                <c:strRef>
                  <c:f>'/Users/el1goluj/Documents/ZURICH/PROJECTS/UPMEM/upmem-workloads/Microbenchmarks/AI/[ai_output.xlsx]ai_output (4)'!$J$210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{F91D59A9-01E2-E347-8E12-840B926C182D}</c15:txfldGUID>
                      <c15:f>'/Users/el1goluj/Documents/ZURICH/PROJECTS/UPMEM/upmem-workloads/Microbenchmarks/AI/[ai_output.xlsx]ai_output (4)'!$J$210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0-051A-7C4B-8DA7-A6CA2798094A}"/>
                </c:ext>
              </c:extLst>
            </c:dLbl>
            <c:dLbl>
              <c:idx val="209"/>
              <c:tx>
                <c:strRef>
                  <c:f>'/Users/el1goluj/Documents/ZURICH/PROJECTS/UPMEM/upmem-workloads/Microbenchmarks/AI/[ai_output.xlsx]ai_output (4)'!$J$211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{C64CFD00-B72A-9147-BE82-60104B8DC6D5}</c15:txfldGUID>
                      <c15:f>'/Users/el1goluj/Documents/ZURICH/PROJECTS/UPMEM/upmem-workloads/Microbenchmarks/AI/[ai_output.xlsx]ai_output (4)'!$J$211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1-051A-7C4B-8DA7-A6CA2798094A}"/>
                </c:ext>
              </c:extLst>
            </c:dLbl>
            <c:dLbl>
              <c:idx val="210"/>
              <c:tx>
                <c:strRef>
                  <c:f>'/Users/el1goluj/Documents/ZURICH/PROJECTS/UPMEM/upmem-workloads/Microbenchmarks/AI/[ai_output.xlsx]ai_output (4)'!$J$212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{DAC7454D-10D7-C640-BAE8-58EA017D8340}</c15:txfldGUID>
                      <c15:f>'/Users/el1goluj/Documents/ZURICH/PROJECTS/UPMEM/upmem-workloads/Microbenchmarks/AI/[ai_output.xlsx]ai_output (4)'!$J$212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2-051A-7C4B-8DA7-A6CA2798094A}"/>
                </c:ext>
              </c:extLst>
            </c:dLbl>
            <c:dLbl>
              <c:idx val="211"/>
              <c:tx>
                <c:strRef>
                  <c:f>'/Users/el1goluj/Documents/ZURICH/PROJECTS/UPMEM/upmem-workloads/Microbenchmarks/AI/[ai_output.xlsx]ai_output (4)'!$J$213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{E9D322A3-F4F8-7B48-B1E2-514352CAEFFF}</c15:txfldGUID>
                      <c15:f>'/Users/el1goluj/Documents/ZURICH/PROJECTS/UPMEM/upmem-workloads/Microbenchmarks/AI/[ai_output.xlsx]ai_output (4)'!$J$213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3-051A-7C4B-8DA7-A6CA2798094A}"/>
                </c:ext>
              </c:extLst>
            </c:dLbl>
            <c:dLbl>
              <c:idx val="212"/>
              <c:tx>
                <c:strRef>
                  <c:f>'/Users/el1goluj/Documents/ZURICH/PROJECTS/UPMEM/upmem-workloads/Microbenchmarks/AI/[ai_output.xlsx]ai_output (4)'!$J$214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{61E22C16-DCA0-3242-A3A5-3C3E5CA657A5}</c15:txfldGUID>
                      <c15:f>'/Users/el1goluj/Documents/ZURICH/PROJECTS/UPMEM/upmem-workloads/Microbenchmarks/AI/[ai_output.xlsx]ai_output (4)'!$J$214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4-051A-7C4B-8DA7-A6CA2798094A}"/>
                </c:ext>
              </c:extLst>
            </c:dLbl>
            <c:dLbl>
              <c:idx val="213"/>
              <c:tx>
                <c:strRef>
                  <c:f>'/Users/el1goluj/Documents/ZURICH/PROJECTS/UPMEM/upmem-workloads/Microbenchmarks/AI/[ai_output.xlsx]ai_output (4)'!$J$215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{31D28B4B-33C7-6B41-945A-EB7ACAB3BC70}</c15:txfldGUID>
                      <c15:f>'/Users/el1goluj/Documents/ZURICH/PROJECTS/UPMEM/upmem-workloads/Microbenchmarks/AI/[ai_output.xlsx]ai_output (4)'!$J$215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5-051A-7C4B-8DA7-A6CA2798094A}"/>
                </c:ext>
              </c:extLst>
            </c:dLbl>
            <c:dLbl>
              <c:idx val="214"/>
              <c:tx>
                <c:strRef>
                  <c:f>'/Users/el1goluj/Documents/ZURICH/PROJECTS/UPMEM/upmem-workloads/Microbenchmarks/AI/[ai_output.xlsx]ai_output (4)'!$J$216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{03166AB5-15F0-B343-B123-A869AC4C68CD}</c15:txfldGUID>
                      <c15:f>'/Users/el1goluj/Documents/ZURICH/PROJECTS/UPMEM/upmem-workloads/Microbenchmarks/AI/[ai_output.xlsx]ai_output (4)'!$J$216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6-051A-7C4B-8DA7-A6CA2798094A}"/>
                </c:ext>
              </c:extLst>
            </c:dLbl>
            <c:dLbl>
              <c:idx val="215"/>
              <c:tx>
                <c:strRef>
                  <c:f>'/Users/el1goluj/Documents/ZURICH/PROJECTS/UPMEM/upmem-workloads/Microbenchmarks/AI/[ai_output.xlsx]ai_output (4)'!$J$217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{2B38713B-1648-A749-A039-6BFC946E0413}</c15:txfldGUID>
                      <c15:f>'/Users/el1goluj/Documents/ZURICH/PROJECTS/UPMEM/upmem-workloads/Microbenchmarks/AI/[ai_output.xlsx]ai_output (4)'!$J$217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7-051A-7C4B-8DA7-A6CA2798094A}"/>
                </c:ext>
              </c:extLst>
            </c:dLbl>
            <c:dLbl>
              <c:idx val="216"/>
              <c:tx>
                <c:strRef>
                  <c:f>'/Users/el1goluj/Documents/ZURICH/PROJECTS/UPMEM/upmem-workloads/Microbenchmarks/AI/[ai_output.xlsx]ai_output (4)'!$J$218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{95A535DF-3E19-944A-A7D4-C8CE793C6F74}</c15:txfldGUID>
                      <c15:f>'/Users/el1goluj/Documents/ZURICH/PROJECTS/UPMEM/upmem-workloads/Microbenchmarks/AI/[ai_output.xlsx]ai_output (4)'!$J$218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8-051A-7C4B-8DA7-A6CA2798094A}"/>
                </c:ext>
              </c:extLst>
            </c:dLbl>
            <c:dLbl>
              <c:idx val="217"/>
              <c:tx>
                <c:strRef>
                  <c:f>'/Users/el1goluj/Documents/ZURICH/PROJECTS/UPMEM/upmem-workloads/Microbenchmarks/AI/[ai_output.xlsx]ai_output (4)'!$J$219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{F8F0BAD3-7086-454A-829B-EE1361912DD5}</c15:txfldGUID>
                      <c15:f>'/Users/el1goluj/Documents/ZURICH/PROJECTS/UPMEM/upmem-workloads/Microbenchmarks/AI/[ai_output.xlsx]ai_output (4)'!$J$219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9-051A-7C4B-8DA7-A6CA2798094A}"/>
                </c:ext>
              </c:extLst>
            </c:dLbl>
            <c:dLbl>
              <c:idx val="218"/>
              <c:tx>
                <c:strRef>
                  <c:f>'/Users/el1goluj/Documents/ZURICH/PROJECTS/UPMEM/upmem-workloads/Microbenchmarks/AI/[ai_output.xlsx]ai_output (4)'!$J$220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{B38239CA-C8FA-8349-B1AF-1F346857C78E}</c15:txfldGUID>
                      <c15:f>'/Users/el1goluj/Documents/ZURICH/PROJECTS/UPMEM/upmem-workloads/Microbenchmarks/AI/[ai_output.xlsx]ai_output (4)'!$J$220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A-051A-7C4B-8DA7-A6CA2798094A}"/>
                </c:ext>
              </c:extLst>
            </c:dLbl>
            <c:dLbl>
              <c:idx val="219"/>
              <c:tx>
                <c:strRef>
                  <c:f>'/Users/el1goluj/Documents/ZURICH/PROJECTS/UPMEM/upmem-workloads/Microbenchmarks/AI/[ai_output.xlsx]ai_output (4)'!$J$221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{1417E006-8F36-AF47-892E-44A44BC1514C}</c15:txfldGUID>
                      <c15:f>'/Users/el1goluj/Documents/ZURICH/PROJECTS/UPMEM/upmem-workloads/Microbenchmarks/AI/[ai_output.xlsx]ai_output (4)'!$J$221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B-051A-7C4B-8DA7-A6CA2798094A}"/>
                </c:ext>
              </c:extLst>
            </c:dLbl>
            <c:dLbl>
              <c:idx val="220"/>
              <c:tx>
                <c:strRef>
                  <c:f>'/Users/el1goluj/Documents/ZURICH/PROJECTS/UPMEM/upmem-workloads/Microbenchmarks/AI/[ai_output.xlsx]ai_output (4)'!$J$222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{A62488CF-4233-EF49-8B28-EF9800B36746}</c15:txfldGUID>
                      <c15:f>'/Users/el1goluj/Documents/ZURICH/PROJECTS/UPMEM/upmem-workloads/Microbenchmarks/AI/[ai_output.xlsx]ai_output (4)'!$J$222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C-051A-7C4B-8DA7-A6CA2798094A}"/>
                </c:ext>
              </c:extLst>
            </c:dLbl>
            <c:dLbl>
              <c:idx val="221"/>
              <c:tx>
                <c:strRef>
                  <c:f>'/Users/el1goluj/Documents/ZURICH/PROJECTS/UPMEM/upmem-workloads/Microbenchmarks/AI/[ai_output.xlsx]ai_output (4)'!$J$223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{97CDE2C0-25A9-8D48-ADB4-0E35A16CE0E0}</c15:txfldGUID>
                      <c15:f>'/Users/el1goluj/Documents/ZURICH/PROJECTS/UPMEM/upmem-workloads/Microbenchmarks/AI/[ai_output.xlsx]ai_output (4)'!$J$223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D-051A-7C4B-8DA7-A6CA2798094A}"/>
                </c:ext>
              </c:extLst>
            </c:dLbl>
            <c:dLbl>
              <c:idx val="222"/>
              <c:tx>
                <c:strRef>
                  <c:f>'/Users/el1goluj/Documents/ZURICH/PROJECTS/UPMEM/upmem-workloads/Microbenchmarks/AI/[ai_output.xlsx]ai_output (4)'!$J$224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{24A10A6B-369B-2044-B80B-9E5B40C52FD6}</c15:txfldGUID>
                      <c15:f>'/Users/el1goluj/Documents/ZURICH/PROJECTS/UPMEM/upmem-workloads/Microbenchmarks/AI/[ai_output.xlsx]ai_output (4)'!$J$224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E-051A-7C4B-8DA7-A6CA2798094A}"/>
                </c:ext>
              </c:extLst>
            </c:dLbl>
            <c:dLbl>
              <c:idx val="223"/>
              <c:tx>
                <c:strRef>
                  <c:f>'/Users/el1goluj/Documents/ZURICH/PROJECTS/UPMEM/upmem-workloads/Microbenchmarks/AI/[ai_output.xlsx]ai_output (4)'!$J$225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{45BA443C-C1E3-EC4F-8209-D2E016E74BC2}</c15:txfldGUID>
                      <c15:f>'/Users/el1goluj/Documents/ZURICH/PROJECTS/UPMEM/upmem-workloads/Microbenchmarks/AI/[ai_output.xlsx]ai_output (4)'!$J$225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F-051A-7C4B-8DA7-A6CA2798094A}"/>
                </c:ext>
              </c:extLst>
            </c:dLbl>
            <c:dLbl>
              <c:idx val="224"/>
              <c:tx>
                <c:strRef>
                  <c:f>'/Users/el1goluj/Documents/ZURICH/PROJECTS/UPMEM/upmem-workloads/Microbenchmarks/AI/[ai_output.xlsx]ai_output (4)'!$J$226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{517F8910-019A-BA49-8702-7CC06F9CF249}</c15:txfldGUID>
                      <c15:f>'/Users/el1goluj/Documents/ZURICH/PROJECTS/UPMEM/upmem-workloads/Microbenchmarks/AI/[ai_output.xlsx]ai_output (4)'!$J$226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0-051A-7C4B-8DA7-A6CA2798094A}"/>
                </c:ext>
              </c:extLst>
            </c:dLbl>
            <c:dLbl>
              <c:idx val="225"/>
              <c:tx>
                <c:strRef>
                  <c:f>'/Users/el1goluj/Documents/ZURICH/PROJECTS/UPMEM/upmem-workloads/Microbenchmarks/AI/[ai_output.xlsx]ai_output (4)'!$J$227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{5D50A599-6952-5E44-B965-7090E84A031F}</c15:txfldGUID>
                      <c15:f>'/Users/el1goluj/Documents/ZURICH/PROJECTS/UPMEM/upmem-workloads/Microbenchmarks/AI/[ai_output.xlsx]ai_output (4)'!$J$227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1-051A-7C4B-8DA7-A6CA2798094A}"/>
                </c:ext>
              </c:extLst>
            </c:dLbl>
            <c:dLbl>
              <c:idx val="226"/>
              <c:tx>
                <c:strRef>
                  <c:f>'/Users/el1goluj/Documents/ZURICH/PROJECTS/UPMEM/upmem-workloads/Microbenchmarks/AI/[ai_output.xlsx]ai_output (4)'!$J$228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{6A664CE1-60B4-3040-A548-4D9EF87F7C04}</c15:txfldGUID>
                      <c15:f>'/Users/el1goluj/Documents/ZURICH/PROJECTS/UPMEM/upmem-workloads/Microbenchmarks/AI/[ai_output.xlsx]ai_output (4)'!$J$228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2-051A-7C4B-8DA7-A6CA2798094A}"/>
                </c:ext>
              </c:extLst>
            </c:dLbl>
            <c:dLbl>
              <c:idx val="227"/>
              <c:tx>
                <c:strRef>
                  <c:f>'/Users/el1goluj/Documents/ZURICH/PROJECTS/UPMEM/upmem-workloads/Microbenchmarks/AI/[ai_output.xlsx]ai_output (4)'!$J$229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{6DBA2809-ED64-1B48-826B-06C0C3906CED}</c15:txfldGUID>
                      <c15:f>'/Users/el1goluj/Documents/ZURICH/PROJECTS/UPMEM/upmem-workloads/Microbenchmarks/AI/[ai_output.xlsx]ai_output (4)'!$J$229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3-051A-7C4B-8DA7-A6CA2798094A}"/>
                </c:ext>
              </c:extLst>
            </c:dLbl>
            <c:dLbl>
              <c:idx val="228"/>
              <c:tx>
                <c:strRef>
                  <c:f>'/Users/el1goluj/Documents/ZURICH/PROJECTS/UPMEM/upmem-workloads/Microbenchmarks/AI/[ai_output.xlsx]ai_output (4)'!$J$230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{044DA65A-53C0-B745-8F3D-6460D9803135}</c15:txfldGUID>
                      <c15:f>'/Users/el1goluj/Documents/ZURICH/PROJECTS/UPMEM/upmem-workloads/Microbenchmarks/AI/[ai_output.xlsx]ai_output (4)'!$J$230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4-051A-7C4B-8DA7-A6CA2798094A}"/>
                </c:ext>
              </c:extLst>
            </c:dLbl>
            <c:dLbl>
              <c:idx val="229"/>
              <c:tx>
                <c:strRef>
                  <c:f>'/Users/el1goluj/Documents/ZURICH/PROJECTS/UPMEM/upmem-workloads/Microbenchmarks/AI/[ai_output.xlsx]ai_output (4)'!$J$231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{A017667E-8D16-514B-9B1A-950A3ADD881F}</c15:txfldGUID>
                      <c15:f>'/Users/el1goluj/Documents/ZURICH/PROJECTS/UPMEM/upmem-workloads/Microbenchmarks/AI/[ai_output.xlsx]ai_output (4)'!$J$231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5-051A-7C4B-8DA7-A6CA2798094A}"/>
                </c:ext>
              </c:extLst>
            </c:dLbl>
            <c:dLbl>
              <c:idx val="230"/>
              <c:tx>
                <c:strRef>
                  <c:f>'/Users/el1goluj/Documents/ZURICH/PROJECTS/UPMEM/upmem-workloads/Microbenchmarks/AI/[ai_output.xlsx]ai_output (4)'!$J$232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{9BF43181-C279-B541-AE25-C24DCBB2247A}</c15:txfldGUID>
                      <c15:f>'/Users/el1goluj/Documents/ZURICH/PROJECTS/UPMEM/upmem-workloads/Microbenchmarks/AI/[ai_output.xlsx]ai_output (4)'!$J$232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6-051A-7C4B-8DA7-A6CA2798094A}"/>
                </c:ext>
              </c:extLst>
            </c:dLbl>
            <c:dLbl>
              <c:idx val="231"/>
              <c:tx>
                <c:strRef>
                  <c:f>'/Users/el1goluj/Documents/ZURICH/PROJECTS/UPMEM/upmem-workloads/Microbenchmarks/AI/[ai_output.xlsx]ai_output (4)'!$J$233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{981B86CC-5D7C-454F-B9D2-CAF9A5325299}</c15:txfldGUID>
                      <c15:f>'/Users/el1goluj/Documents/ZURICH/PROJECTS/UPMEM/upmem-workloads/Microbenchmarks/AI/[ai_output.xlsx]ai_output (4)'!$J$233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7-051A-7C4B-8DA7-A6CA2798094A}"/>
                </c:ext>
              </c:extLst>
            </c:dLbl>
            <c:dLbl>
              <c:idx val="232"/>
              <c:tx>
                <c:strRef>
                  <c:f>'/Users/el1goluj/Documents/ZURICH/PROJECTS/UPMEM/upmem-workloads/Microbenchmarks/AI/[ai_output.xlsx]ai_output (4)'!$J$234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{855D9DD3-2453-354F-8787-978BE6EA0487}</c15:txfldGUID>
                      <c15:f>'/Users/el1goluj/Documents/ZURICH/PROJECTS/UPMEM/upmem-workloads/Microbenchmarks/AI/[ai_output.xlsx]ai_output (4)'!$J$234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8-051A-7C4B-8DA7-A6CA2798094A}"/>
                </c:ext>
              </c:extLst>
            </c:dLbl>
            <c:dLbl>
              <c:idx val="233"/>
              <c:tx>
                <c:strRef>
                  <c:f>'/Users/el1goluj/Documents/ZURICH/PROJECTS/UPMEM/upmem-workloads/Microbenchmarks/AI/[ai_output.xlsx]ai_output (4)'!$J$235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{2730FCA1-6B9A-674B-B25F-60859C169BEB}</c15:txfldGUID>
                      <c15:f>'/Users/el1goluj/Documents/ZURICH/PROJECTS/UPMEM/upmem-workloads/Microbenchmarks/AI/[ai_output.xlsx]ai_output (4)'!$J$235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9-051A-7C4B-8DA7-A6CA2798094A}"/>
                </c:ext>
              </c:extLst>
            </c:dLbl>
            <c:dLbl>
              <c:idx val="234"/>
              <c:tx>
                <c:strRef>
                  <c:f>'/Users/el1goluj/Documents/ZURICH/PROJECTS/UPMEM/upmem-workloads/Microbenchmarks/AI/[ai_output.xlsx]ai_output (4)'!$J$236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{749DFD2C-CE43-7144-B3CC-4F9220DA7970}</c15:txfldGUID>
                      <c15:f>'/Users/el1goluj/Documents/ZURICH/PROJECTS/UPMEM/upmem-workloads/Microbenchmarks/AI/[ai_output.xlsx]ai_output (4)'!$J$236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A-051A-7C4B-8DA7-A6CA2798094A}"/>
                </c:ext>
              </c:extLst>
            </c:dLbl>
            <c:dLbl>
              <c:idx val="235"/>
              <c:tx>
                <c:strRef>
                  <c:f>'/Users/el1goluj/Documents/ZURICH/PROJECTS/UPMEM/upmem-workloads/Microbenchmarks/AI/[ai_output.xlsx]ai_output (4)'!$J$237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{A04813F4-D478-1046-9844-3FD17244710B}</c15:txfldGUID>
                      <c15:f>'/Users/el1goluj/Documents/ZURICH/PROJECTS/UPMEM/upmem-workloads/Microbenchmarks/AI/[ai_output.xlsx]ai_output (4)'!$J$237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B-051A-7C4B-8DA7-A6CA2798094A}"/>
                </c:ext>
              </c:extLst>
            </c:dLbl>
            <c:dLbl>
              <c:idx val="236"/>
              <c:tx>
                <c:strRef>
                  <c:f>'/Users/el1goluj/Documents/ZURICH/PROJECTS/UPMEM/upmem-workloads/Microbenchmarks/AI/[ai_output.xlsx]ai_output (4)'!$J$238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{C8B832D1-4D07-0747-AE07-48E29824D841}</c15:txfldGUID>
                      <c15:f>'/Users/el1goluj/Documents/ZURICH/PROJECTS/UPMEM/upmem-workloads/Microbenchmarks/AI/[ai_output.xlsx]ai_output (4)'!$J$238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C-051A-7C4B-8DA7-A6CA2798094A}"/>
                </c:ext>
              </c:extLst>
            </c:dLbl>
            <c:dLbl>
              <c:idx val="237"/>
              <c:tx>
                <c:strRef>
                  <c:f>'/Users/el1goluj/Documents/ZURICH/PROJECTS/UPMEM/upmem-workloads/Microbenchmarks/AI/[ai_output.xlsx]ai_output (4)'!$J$239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{49DEE5F0-5FB9-4E41-A890-4839B7ADB8D8}</c15:txfldGUID>
                      <c15:f>'/Users/el1goluj/Documents/ZURICH/PROJECTS/UPMEM/upmem-workloads/Microbenchmarks/AI/[ai_output.xlsx]ai_output (4)'!$J$239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D-051A-7C4B-8DA7-A6CA2798094A}"/>
                </c:ext>
              </c:extLst>
            </c:dLbl>
            <c:dLbl>
              <c:idx val="238"/>
              <c:tx>
                <c:strRef>
                  <c:f>'/Users/el1goluj/Documents/ZURICH/PROJECTS/UPMEM/upmem-workloads/Microbenchmarks/AI/[ai_output.xlsx]ai_output (4)'!$J$240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{6638D8EA-C2A3-5D47-8E1F-27517C5FE5BF}</c15:txfldGUID>
                      <c15:f>'/Users/el1goluj/Documents/ZURICH/PROJECTS/UPMEM/upmem-workloads/Microbenchmarks/AI/[ai_output.xlsx]ai_output (4)'!$J$240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E-051A-7C4B-8DA7-A6CA2798094A}"/>
                </c:ext>
              </c:extLst>
            </c:dLbl>
            <c:dLbl>
              <c:idx val="239"/>
              <c:tx>
                <c:strRef>
                  <c:f>'/Users/el1goluj/Documents/ZURICH/PROJECTS/UPMEM/upmem-workloads/Microbenchmarks/AI/[ai_output.xlsx]ai_output (4)'!$J$241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{259A9B3D-169B-5943-BD64-F30B70A16037}</c15:txfldGUID>
                      <c15:f>'/Users/el1goluj/Documents/ZURICH/PROJECTS/UPMEM/upmem-workloads/Microbenchmarks/AI/[ai_output.xlsx]ai_output (4)'!$J$241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F-051A-7C4B-8DA7-A6CA2798094A}"/>
                </c:ext>
              </c:extLst>
            </c:dLbl>
            <c:dLbl>
              <c:idx val="240"/>
              <c:tx>
                <c:strRef>
                  <c:f>'/Users/el1goluj/Documents/ZURICH/PROJECTS/UPMEM/upmem-workloads/Microbenchmarks/AI/[ai_output.xlsx]ai_output (4)'!$J$242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{543D6F40-D69B-6A48-AAA9-07EF98DFEDFE}</c15:txfldGUID>
                      <c15:f>'/Users/el1goluj/Documents/ZURICH/PROJECTS/UPMEM/upmem-workloads/Microbenchmarks/AI/[ai_output.xlsx]ai_output (4)'!$J$242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0-051A-7C4B-8DA7-A6CA2798094A}"/>
                </c:ext>
              </c:extLst>
            </c:dLbl>
            <c:dLbl>
              <c:idx val="241"/>
              <c:tx>
                <c:strRef>
                  <c:f>'/Users/el1goluj/Documents/ZURICH/PROJECTS/UPMEM/upmem-workloads/Microbenchmarks/AI/[ai_output.xlsx]ai_output (4)'!$J$243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{97D9C4C0-F48C-B448-B2FA-A5556E5592FE}</c15:txfldGUID>
                      <c15:f>'/Users/el1goluj/Documents/ZURICH/PROJECTS/UPMEM/upmem-workloads/Microbenchmarks/AI/[ai_output.xlsx]ai_output (4)'!$J$243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1-051A-7C4B-8DA7-A6CA2798094A}"/>
                </c:ext>
              </c:extLst>
            </c:dLbl>
            <c:dLbl>
              <c:idx val="242"/>
              <c:tx>
                <c:strRef>
                  <c:f>'/Users/el1goluj/Documents/ZURICH/PROJECTS/UPMEM/upmem-workloads/Microbenchmarks/AI/[ai_output.xlsx]ai_output (4)'!$J$244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{06A698E7-EB38-CF43-BC54-4B7142EDFB8C}</c15:txfldGUID>
                      <c15:f>'/Users/el1goluj/Documents/ZURICH/PROJECTS/UPMEM/upmem-workloads/Microbenchmarks/AI/[ai_output.xlsx]ai_output (4)'!$J$244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2-051A-7C4B-8DA7-A6CA2798094A}"/>
                </c:ext>
              </c:extLst>
            </c:dLbl>
            <c:dLbl>
              <c:idx val="243"/>
              <c:tx>
                <c:strRef>
                  <c:f>'/Users/el1goluj/Documents/ZURICH/PROJECTS/UPMEM/upmem-workloads/Microbenchmarks/AI/[ai_output.xlsx]ai_output (4)'!$J$245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{8F7AD1B2-6A70-5846-BCA2-5776EC49D9D2}</c15:txfldGUID>
                      <c15:f>'/Users/el1goluj/Documents/ZURICH/PROJECTS/UPMEM/upmem-workloads/Microbenchmarks/AI/[ai_output.xlsx]ai_output (4)'!$J$245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3-051A-7C4B-8DA7-A6CA2798094A}"/>
                </c:ext>
              </c:extLst>
            </c:dLbl>
            <c:dLbl>
              <c:idx val="244"/>
              <c:tx>
                <c:strRef>
                  <c:f>'/Users/el1goluj/Documents/ZURICH/PROJECTS/UPMEM/upmem-workloads/Microbenchmarks/AI/[ai_output.xlsx]ai_output (4)'!$J$246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{407BD736-C3E4-1F40-95C3-C852DEECA97C}</c15:txfldGUID>
                      <c15:f>'/Users/el1goluj/Documents/ZURICH/PROJECTS/UPMEM/upmem-workloads/Microbenchmarks/AI/[ai_output.xlsx]ai_output (4)'!$J$246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4-051A-7C4B-8DA7-A6CA2798094A}"/>
                </c:ext>
              </c:extLst>
            </c:dLbl>
            <c:dLbl>
              <c:idx val="245"/>
              <c:tx>
                <c:strRef>
                  <c:f>'/Users/el1goluj/Documents/ZURICH/PROJECTS/UPMEM/upmem-workloads/Microbenchmarks/AI/[ai_output.xlsx]ai_output (4)'!$J$247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{4B4AAC4E-EE9E-6646-B900-0E1D3CE006BD}</c15:txfldGUID>
                      <c15:f>'/Users/el1goluj/Documents/ZURICH/PROJECTS/UPMEM/upmem-workloads/Microbenchmarks/AI/[ai_output.xlsx]ai_output (4)'!$J$247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5-051A-7C4B-8DA7-A6CA2798094A}"/>
                </c:ext>
              </c:extLst>
            </c:dLbl>
            <c:dLbl>
              <c:idx val="246"/>
              <c:tx>
                <c:strRef>
                  <c:f>'/Users/el1goluj/Documents/ZURICH/PROJECTS/UPMEM/upmem-workloads/Microbenchmarks/AI/[ai_output.xlsx]ai_output (4)'!$J$248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{8A9E8F2D-954A-8643-BF77-C2C75EF93E21}</c15:txfldGUID>
                      <c15:f>'/Users/el1goluj/Documents/ZURICH/PROJECTS/UPMEM/upmem-workloads/Microbenchmarks/AI/[ai_output.xlsx]ai_output (4)'!$J$248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6-051A-7C4B-8DA7-A6CA2798094A}"/>
                </c:ext>
              </c:extLst>
            </c:dLbl>
            <c:dLbl>
              <c:idx val="247"/>
              <c:tx>
                <c:strRef>
                  <c:f>'/Users/el1goluj/Documents/ZURICH/PROJECTS/UPMEM/upmem-workloads/Microbenchmarks/AI/[ai_output.xlsx]ai_output (4)'!$J$249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{98F2DBEA-8F3A-F74F-83BB-1AD99AEF2565}</c15:txfldGUID>
                      <c15:f>'/Users/el1goluj/Documents/ZURICH/PROJECTS/UPMEM/upmem-workloads/Microbenchmarks/AI/[ai_output.xlsx]ai_output (4)'!$J$249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7-051A-7C4B-8DA7-A6CA2798094A}"/>
                </c:ext>
              </c:extLst>
            </c:dLbl>
            <c:dLbl>
              <c:idx val="248"/>
              <c:tx>
                <c:strRef>
                  <c:f>'/Users/el1goluj/Documents/ZURICH/PROJECTS/UPMEM/upmem-workloads/Microbenchmarks/AI/[ai_output.xlsx]ai_output (4)'!$J$250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{EAE32003-6C27-594C-97D5-CD54B7615EB1}</c15:txfldGUID>
                      <c15:f>'/Users/el1goluj/Documents/ZURICH/PROJECTS/UPMEM/upmem-workloads/Microbenchmarks/AI/[ai_output.xlsx]ai_output (4)'!$J$250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8-051A-7C4B-8DA7-A6CA2798094A}"/>
                </c:ext>
              </c:extLst>
            </c:dLbl>
            <c:dLbl>
              <c:idx val="249"/>
              <c:tx>
                <c:strRef>
                  <c:f>'/Users/el1goluj/Documents/ZURICH/PROJECTS/UPMEM/upmem-workloads/Microbenchmarks/AI/[ai_output.xlsx]ai_output (4)'!$J$251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{F06E6A28-7690-F949-ACB1-47ECC5FC1186}</c15:txfldGUID>
                      <c15:f>'/Users/el1goluj/Documents/ZURICH/PROJECTS/UPMEM/upmem-workloads/Microbenchmarks/AI/[ai_output.xlsx]ai_output (4)'!$J$251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9-051A-7C4B-8DA7-A6CA2798094A}"/>
                </c:ext>
              </c:extLst>
            </c:dLbl>
            <c:dLbl>
              <c:idx val="250"/>
              <c:tx>
                <c:strRef>
                  <c:f>'/Users/el1goluj/Documents/ZURICH/PROJECTS/UPMEM/upmem-workloads/Microbenchmarks/AI/[ai_output.xlsx]ai_output (4)'!$J$252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{5AC94C2A-1109-2A4A-80E8-2316F4D485C8}</c15:txfldGUID>
                      <c15:f>'/Users/el1goluj/Documents/ZURICH/PROJECTS/UPMEM/upmem-workloads/Microbenchmarks/AI/[ai_output.xlsx]ai_output (4)'!$J$252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A-051A-7C4B-8DA7-A6CA2798094A}"/>
                </c:ext>
              </c:extLst>
            </c:dLbl>
            <c:dLbl>
              <c:idx val="251"/>
              <c:tx>
                <c:strRef>
                  <c:f>'/Users/el1goluj/Documents/ZURICH/PROJECTS/UPMEM/upmem-workloads/Microbenchmarks/AI/[ai_output.xlsx]ai_output (4)'!$J$253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{A38F0B0B-291B-BB42-BD32-0467591801A4}</c15:txfldGUID>
                      <c15:f>'/Users/el1goluj/Documents/ZURICH/PROJECTS/UPMEM/upmem-workloads/Microbenchmarks/AI/[ai_output.xlsx]ai_output (4)'!$J$253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B-051A-7C4B-8DA7-A6CA2798094A}"/>
                </c:ext>
              </c:extLst>
            </c:dLbl>
            <c:dLbl>
              <c:idx val="252"/>
              <c:tx>
                <c:strRef>
                  <c:f>'/Users/el1goluj/Documents/ZURICH/PROJECTS/UPMEM/upmem-workloads/Microbenchmarks/AI/[ai_output.xlsx]ai_output (4)'!$J$254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{B1835164-09A2-AB44-8036-A6A85DC3D495}</c15:txfldGUID>
                      <c15:f>'/Users/el1goluj/Documents/ZURICH/PROJECTS/UPMEM/upmem-workloads/Microbenchmarks/AI/[ai_output.xlsx]ai_output (4)'!$J$254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C-051A-7C4B-8DA7-A6CA2798094A}"/>
                </c:ext>
              </c:extLst>
            </c:dLbl>
            <c:dLbl>
              <c:idx val="253"/>
              <c:tx>
                <c:strRef>
                  <c:f>'/Users/el1goluj/Documents/ZURICH/PROJECTS/UPMEM/upmem-workloads/Microbenchmarks/AI/[ai_output.xlsx]ai_output (4)'!$J$255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{45A56CA6-B616-E746-9414-641D7D3CDC3C}</c15:txfldGUID>
                      <c15:f>'/Users/el1goluj/Documents/ZURICH/PROJECTS/UPMEM/upmem-workloads/Microbenchmarks/AI/[ai_output.xlsx]ai_output (4)'!$J$255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D-051A-7C4B-8DA7-A6CA2798094A}"/>
                </c:ext>
              </c:extLst>
            </c:dLbl>
            <c:dLbl>
              <c:idx val="254"/>
              <c:tx>
                <c:strRef>
                  <c:f>'/Users/el1goluj/Documents/ZURICH/PROJECTS/UPMEM/upmem-workloads/Microbenchmarks/AI/[ai_output.xlsx]ai_output (4)'!$J$256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{1C94DE79-E542-4844-83B2-1FC05867CD57}</c15:txfldGUID>
                      <c15:f>'/Users/el1goluj/Documents/ZURICH/PROJECTS/UPMEM/upmem-workloads/Microbenchmarks/AI/[ai_output.xlsx]ai_output (4)'!$J$256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E-051A-7C4B-8DA7-A6CA2798094A}"/>
                </c:ext>
              </c:extLst>
            </c:dLbl>
            <c:dLbl>
              <c:idx val="255"/>
              <c:tx>
                <c:strRef>
                  <c:f>'/Users/el1goluj/Documents/ZURICH/PROJECTS/UPMEM/upmem-workloads/Microbenchmarks/AI/[ai_output.xlsx]ai_output (4)'!$J$257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{B10A8A41-5391-7549-BCE9-DDA96D4A7B6B}</c15:txfldGUID>
                      <c15:f>'/Users/el1goluj/Documents/ZURICH/PROJECTS/UPMEM/upmem-workloads/Microbenchmarks/AI/[ai_output.xlsx]ai_output (4)'!$J$257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F-051A-7C4B-8DA7-A6CA2798094A}"/>
                </c:ext>
              </c:extLst>
            </c:dLbl>
            <c:dLbl>
              <c:idx val="256"/>
              <c:tx>
                <c:strRef>
                  <c:f>'/Users/el1goluj/Documents/ZURICH/PROJECTS/UPMEM/upmem-workloads/Microbenchmarks/AI/[ai_output.xlsx]ai_output (4)'!$J$258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{C9CED2D5-ACFE-5C4A-8ED7-7D61C28A7B0F}</c15:txfldGUID>
                      <c15:f>'/Users/el1goluj/Documents/ZURICH/PROJECTS/UPMEM/upmem-workloads/Microbenchmarks/AI/[ai_output.xlsx]ai_output (4)'!$J$258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0-051A-7C4B-8DA7-A6CA2798094A}"/>
                </c:ext>
              </c:extLst>
            </c:dLbl>
            <c:dLbl>
              <c:idx val="257"/>
              <c:tx>
                <c:strRef>
                  <c:f>'/Users/el1goluj/Documents/ZURICH/PROJECTS/UPMEM/upmem-workloads/Microbenchmarks/AI/[ai_output.xlsx]ai_output (4)'!$J$259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{3AFF38DD-EF3D-B547-BDBC-6AF857349619}</c15:txfldGUID>
                      <c15:f>'/Users/el1goluj/Documents/ZURICH/PROJECTS/UPMEM/upmem-workloads/Microbenchmarks/AI/[ai_output.xlsx]ai_output (4)'!$J$259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1-051A-7C4B-8DA7-A6CA2798094A}"/>
                </c:ext>
              </c:extLst>
            </c:dLbl>
            <c:dLbl>
              <c:idx val="258"/>
              <c:tx>
                <c:strRef>
                  <c:f>'/Users/el1goluj/Documents/ZURICH/PROJECTS/UPMEM/upmem-workloads/Microbenchmarks/AI/[ai_output.xlsx]ai_output (4)'!$J$260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{4C47DD19-8AE0-B045-9432-DDF580AE6464}</c15:txfldGUID>
                      <c15:f>'/Users/el1goluj/Documents/ZURICH/PROJECTS/UPMEM/upmem-workloads/Microbenchmarks/AI/[ai_output.xlsx]ai_output (4)'!$J$260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2-051A-7C4B-8DA7-A6CA2798094A}"/>
                </c:ext>
              </c:extLst>
            </c:dLbl>
            <c:dLbl>
              <c:idx val="259"/>
              <c:tx>
                <c:strRef>
                  <c:f>'/Users/el1goluj/Documents/ZURICH/PROJECTS/UPMEM/upmem-workloads/Microbenchmarks/AI/[ai_output.xlsx]ai_output (4)'!$J$261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{047D8AE9-6AED-7540-B4A0-83529CEB9B93}</c15:txfldGUID>
                      <c15:f>'/Users/el1goluj/Documents/ZURICH/PROJECTS/UPMEM/upmem-workloads/Microbenchmarks/AI/[ai_output.xlsx]ai_output (4)'!$J$261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3-051A-7C4B-8DA7-A6CA2798094A}"/>
                </c:ext>
              </c:extLst>
            </c:dLbl>
            <c:dLbl>
              <c:idx val="260"/>
              <c:tx>
                <c:strRef>
                  <c:f>'/Users/el1goluj/Documents/ZURICH/PROJECTS/UPMEM/upmem-workloads/Microbenchmarks/AI/[ai_output.xlsx]ai_output (4)'!$J$262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{65FA3C64-3B59-0843-A4DA-C6604AF381FD}</c15:txfldGUID>
                      <c15:f>'/Users/el1goluj/Documents/ZURICH/PROJECTS/UPMEM/upmem-workloads/Microbenchmarks/AI/[ai_output.xlsx]ai_output (4)'!$J$262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4-051A-7C4B-8DA7-A6CA2798094A}"/>
                </c:ext>
              </c:extLst>
            </c:dLbl>
            <c:dLbl>
              <c:idx val="261"/>
              <c:tx>
                <c:strRef>
                  <c:f>'/Users/el1goluj/Documents/ZURICH/PROJECTS/UPMEM/upmem-workloads/Microbenchmarks/AI/[ai_output.xlsx]ai_output (4)'!$J$263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{A4D56890-6928-FE42-934B-54441BD7C9ED}</c15:txfldGUID>
                      <c15:f>'/Users/el1goluj/Documents/ZURICH/PROJECTS/UPMEM/upmem-workloads/Microbenchmarks/AI/[ai_output.xlsx]ai_output (4)'!$J$263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5-051A-7C4B-8DA7-A6CA2798094A}"/>
                </c:ext>
              </c:extLst>
            </c:dLbl>
            <c:dLbl>
              <c:idx val="262"/>
              <c:tx>
                <c:strRef>
                  <c:f>'/Users/el1goluj/Documents/ZURICH/PROJECTS/UPMEM/upmem-workloads/Microbenchmarks/AI/[ai_output.xlsx]ai_output (4)'!$J$264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{7D20D293-0FDF-CD4C-BAA5-15206A251B9D}</c15:txfldGUID>
                      <c15:f>'/Users/el1goluj/Documents/ZURICH/PROJECTS/UPMEM/upmem-workloads/Microbenchmarks/AI/[ai_output.xlsx]ai_output (4)'!$J$264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6-051A-7C4B-8DA7-A6CA2798094A}"/>
                </c:ext>
              </c:extLst>
            </c:dLbl>
            <c:dLbl>
              <c:idx val="263"/>
              <c:tx>
                <c:strRef>
                  <c:f>'/Users/el1goluj/Documents/ZURICH/PROJECTS/UPMEM/upmem-workloads/Microbenchmarks/AI/[ai_output.xlsx]ai_output (4)'!$J$265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{F9791D5C-0CC7-0847-8941-9184057A05C9}</c15:txfldGUID>
                      <c15:f>'/Users/el1goluj/Documents/ZURICH/PROJECTS/UPMEM/upmem-workloads/Microbenchmarks/AI/[ai_output.xlsx]ai_output (4)'!$J$265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7-051A-7C4B-8DA7-A6CA2798094A}"/>
                </c:ext>
              </c:extLst>
            </c:dLbl>
            <c:dLbl>
              <c:idx val="264"/>
              <c:tx>
                <c:strRef>
                  <c:f>'/Users/el1goluj/Documents/ZURICH/PROJECTS/UPMEM/upmem-workloads/Microbenchmarks/AI/[ai_output.xlsx]ai_output (4)'!$J$266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{66F559AE-6F8B-0542-97B3-C09CA06A1EB1}</c15:txfldGUID>
                      <c15:f>'/Users/el1goluj/Documents/ZURICH/PROJECTS/UPMEM/upmem-workloads/Microbenchmarks/AI/[ai_output.xlsx]ai_output (4)'!$J$266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8-051A-7C4B-8DA7-A6CA2798094A}"/>
                </c:ext>
              </c:extLst>
            </c:dLbl>
            <c:dLbl>
              <c:idx val="265"/>
              <c:tx>
                <c:strRef>
                  <c:f>'/Users/el1goluj/Documents/ZURICH/PROJECTS/UPMEM/upmem-workloads/Microbenchmarks/AI/[ai_output.xlsx]ai_output (4)'!$J$267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{9AC612B6-EC2F-EF42-96EA-1B6A9441C80F}</c15:txfldGUID>
                      <c15:f>'/Users/el1goluj/Documents/ZURICH/PROJECTS/UPMEM/upmem-workloads/Microbenchmarks/AI/[ai_output.xlsx]ai_output (4)'!$J$267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9-051A-7C4B-8DA7-A6CA2798094A}"/>
                </c:ext>
              </c:extLst>
            </c:dLbl>
            <c:dLbl>
              <c:idx val="266"/>
              <c:tx>
                <c:strRef>
                  <c:f>'/Users/el1goluj/Documents/ZURICH/PROJECTS/UPMEM/upmem-workloads/Microbenchmarks/AI/[ai_output.xlsx]ai_output (4)'!$J$268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{AE85DDF3-0C66-4A4C-9C6F-82EC4A679038}</c15:txfldGUID>
                      <c15:f>'/Users/el1goluj/Documents/ZURICH/PROJECTS/UPMEM/upmem-workloads/Microbenchmarks/AI/[ai_output.xlsx]ai_output (4)'!$J$268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A-051A-7C4B-8DA7-A6CA2798094A}"/>
                </c:ext>
              </c:extLst>
            </c:dLbl>
            <c:dLbl>
              <c:idx val="267"/>
              <c:tx>
                <c:strRef>
                  <c:f>'/Users/el1goluj/Documents/ZURICH/PROJECTS/UPMEM/upmem-workloads/Microbenchmarks/AI/[ai_output.xlsx]ai_output (4)'!$J$269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{61AD561F-B915-974D-88E9-27EAA28540B3}</c15:txfldGUID>
                      <c15:f>'/Users/el1goluj/Documents/ZURICH/PROJECTS/UPMEM/upmem-workloads/Microbenchmarks/AI/[ai_output.xlsx]ai_output (4)'!$J$269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B-051A-7C4B-8DA7-A6CA2798094A}"/>
                </c:ext>
              </c:extLst>
            </c:dLbl>
            <c:dLbl>
              <c:idx val="268"/>
              <c:tx>
                <c:strRef>
                  <c:f>'/Users/el1goluj/Documents/ZURICH/PROJECTS/UPMEM/upmem-workloads/Microbenchmarks/AI/[ai_output.xlsx]ai_output (4)'!$J$270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{12A3AB7C-FCD7-FB49-A8EE-953A3608F221}</c15:txfldGUID>
                      <c15:f>'/Users/el1goluj/Documents/ZURICH/PROJECTS/UPMEM/upmem-workloads/Microbenchmarks/AI/[ai_output.xlsx]ai_output (4)'!$J$270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C-051A-7C4B-8DA7-A6CA2798094A}"/>
                </c:ext>
              </c:extLst>
            </c:dLbl>
            <c:dLbl>
              <c:idx val="269"/>
              <c:tx>
                <c:strRef>
                  <c:f>'/Users/el1goluj/Documents/ZURICH/PROJECTS/UPMEM/upmem-workloads/Microbenchmarks/AI/[ai_output.xlsx]ai_output (4)'!$J$271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{F2EDDE7D-E53A-624B-845E-F5DF19613E78}</c15:txfldGUID>
                      <c15:f>'/Users/el1goluj/Documents/ZURICH/PROJECTS/UPMEM/upmem-workloads/Microbenchmarks/AI/[ai_output.xlsx]ai_output (4)'!$J$271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D-051A-7C4B-8DA7-A6CA2798094A}"/>
                </c:ext>
              </c:extLst>
            </c:dLbl>
            <c:dLbl>
              <c:idx val="270"/>
              <c:tx>
                <c:strRef>
                  <c:f>'/Users/el1goluj/Documents/ZURICH/PROJECTS/UPMEM/upmem-workloads/Microbenchmarks/AI/[ai_output.xlsx]ai_output (4)'!$J$272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{87E01317-C6D3-FC49-9D90-3C2AAFAA1249}</c15:txfldGUID>
                      <c15:f>'/Users/el1goluj/Documents/ZURICH/PROJECTS/UPMEM/upmem-workloads/Microbenchmarks/AI/[ai_output.xlsx]ai_output (4)'!$J$272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E-051A-7C4B-8DA7-A6CA2798094A}"/>
                </c:ext>
              </c:extLst>
            </c:dLbl>
            <c:dLbl>
              <c:idx val="271"/>
              <c:tx>
                <c:strRef>
                  <c:f>'/Users/el1goluj/Documents/ZURICH/PROJECTS/UPMEM/upmem-workloads/Microbenchmarks/AI/[ai_output.xlsx]ai_output (4)'!$J$273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{38CCA0BA-5EEA-924B-8DE8-E6E57B5C9092}</c15:txfldGUID>
                      <c15:f>'/Users/el1goluj/Documents/ZURICH/PROJECTS/UPMEM/upmem-workloads/Microbenchmarks/AI/[ai_output.xlsx]ai_output (4)'!$J$273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F-051A-7C4B-8DA7-A6CA2798094A}"/>
                </c:ext>
              </c:extLst>
            </c:dLbl>
            <c:dLbl>
              <c:idx val="272"/>
              <c:tx>
                <c:strRef>
                  <c:f>'/Users/el1goluj/Documents/ZURICH/PROJECTS/UPMEM/upmem-workloads/Microbenchmarks/AI/[ai_output.xlsx]ai_output (4)'!$J$274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{463CFA64-3F43-9242-BD04-650CAD1BE2AF}</c15:txfldGUID>
                      <c15:f>'/Users/el1goluj/Documents/ZURICH/PROJECTS/UPMEM/upmem-workloads/Microbenchmarks/AI/[ai_output.xlsx]ai_output (4)'!$J$274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0-051A-7C4B-8DA7-A6CA2798094A}"/>
                </c:ext>
              </c:extLst>
            </c:dLbl>
            <c:dLbl>
              <c:idx val="273"/>
              <c:tx>
                <c:strRef>
                  <c:f>'/Users/el1goluj/Documents/ZURICH/PROJECTS/UPMEM/upmem-workloads/Microbenchmarks/AI/[ai_output.xlsx]ai_output (4)'!$J$275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{D05E210F-791F-8D41-89CF-3ED56DEEEF62}</c15:txfldGUID>
                      <c15:f>'/Users/el1goluj/Documents/ZURICH/PROJECTS/UPMEM/upmem-workloads/Microbenchmarks/AI/[ai_output.xlsx]ai_output (4)'!$J$275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1-051A-7C4B-8DA7-A6CA2798094A}"/>
                </c:ext>
              </c:extLst>
            </c:dLbl>
            <c:dLbl>
              <c:idx val="274"/>
              <c:tx>
                <c:strRef>
                  <c:f>'/Users/el1goluj/Documents/ZURICH/PROJECTS/UPMEM/upmem-workloads/Microbenchmarks/AI/[ai_output.xlsx]ai_output (4)'!$J$276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{7C48A7F1-3219-EE44-A167-90356E5A5745}</c15:txfldGUID>
                      <c15:f>'/Users/el1goluj/Documents/ZURICH/PROJECTS/UPMEM/upmem-workloads/Microbenchmarks/AI/[ai_output.xlsx]ai_output (4)'!$J$276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2-051A-7C4B-8DA7-A6CA2798094A}"/>
                </c:ext>
              </c:extLst>
            </c:dLbl>
            <c:dLbl>
              <c:idx val="275"/>
              <c:tx>
                <c:strRef>
                  <c:f>'/Users/el1goluj/Documents/ZURICH/PROJECTS/UPMEM/upmem-workloads/Microbenchmarks/AI/[ai_output.xlsx]ai_output (4)'!$J$277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{F0B9427B-00B0-C845-A8EB-C96E3DA0E23C}</c15:txfldGUID>
                      <c15:f>'/Users/el1goluj/Documents/ZURICH/PROJECTS/UPMEM/upmem-workloads/Microbenchmarks/AI/[ai_output.xlsx]ai_output (4)'!$J$277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3-051A-7C4B-8DA7-A6CA2798094A}"/>
                </c:ext>
              </c:extLst>
            </c:dLbl>
            <c:dLbl>
              <c:idx val="276"/>
              <c:tx>
                <c:strRef>
                  <c:f>'/Users/el1goluj/Documents/ZURICH/PROJECTS/UPMEM/upmem-workloads/Microbenchmarks/AI/[ai_output.xlsx]ai_output (4)'!$J$278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{A286DD9C-6977-C844-86DB-1348C3A8F6CC}</c15:txfldGUID>
                      <c15:f>'/Users/el1goluj/Documents/ZURICH/PROJECTS/UPMEM/upmem-workloads/Microbenchmarks/AI/[ai_output.xlsx]ai_output (4)'!$J$278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4-051A-7C4B-8DA7-A6CA2798094A}"/>
                </c:ext>
              </c:extLst>
            </c:dLbl>
            <c:dLbl>
              <c:idx val="277"/>
              <c:tx>
                <c:strRef>
                  <c:f>'/Users/el1goluj/Documents/ZURICH/PROJECTS/UPMEM/upmem-workloads/Microbenchmarks/AI/[ai_output.xlsx]ai_output (4)'!$J$279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{606711F0-AF76-DD4E-9814-2288EB2D95F6}</c15:txfldGUID>
                      <c15:f>'/Users/el1goluj/Documents/ZURICH/PROJECTS/UPMEM/upmem-workloads/Microbenchmarks/AI/[ai_output.xlsx]ai_output (4)'!$J$279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5-051A-7C4B-8DA7-A6CA2798094A}"/>
                </c:ext>
              </c:extLst>
            </c:dLbl>
            <c:dLbl>
              <c:idx val="278"/>
              <c:tx>
                <c:strRef>
                  <c:f>'/Users/el1goluj/Documents/ZURICH/PROJECTS/UPMEM/upmem-workloads/Microbenchmarks/AI/[ai_output.xlsx]ai_output (4)'!$J$280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{C48B7248-B276-AB4D-B7A1-7BD3517C21C3}</c15:txfldGUID>
                      <c15:f>'/Users/el1goluj/Documents/ZURICH/PROJECTS/UPMEM/upmem-workloads/Microbenchmarks/AI/[ai_output.xlsx]ai_output (4)'!$J$280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6-051A-7C4B-8DA7-A6CA2798094A}"/>
                </c:ext>
              </c:extLst>
            </c:dLbl>
            <c:dLbl>
              <c:idx val="279"/>
              <c:tx>
                <c:strRef>
                  <c:f>'/Users/el1goluj/Documents/ZURICH/PROJECTS/UPMEM/upmem-workloads/Microbenchmarks/AI/[ai_output.xlsx]ai_output (4)'!$J$281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{F1ADB818-D6D9-4C45-845A-52D2FA35CFDC}</c15:txfldGUID>
                      <c15:f>'/Users/el1goluj/Documents/ZURICH/PROJECTS/UPMEM/upmem-workloads/Microbenchmarks/AI/[ai_output.xlsx]ai_output (4)'!$J$281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7-051A-7C4B-8DA7-A6CA2798094A}"/>
                </c:ext>
              </c:extLst>
            </c:dLbl>
            <c:dLbl>
              <c:idx val="280"/>
              <c:tx>
                <c:strRef>
                  <c:f>'/Users/el1goluj/Documents/ZURICH/PROJECTS/UPMEM/upmem-workloads/Microbenchmarks/AI/[ai_output.xlsx]ai_output (4)'!$J$282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{B473E4B3-2B40-8C4A-B324-0F19DCF3BABC}</c15:txfldGUID>
                      <c15:f>'/Users/el1goluj/Documents/ZURICH/PROJECTS/UPMEM/upmem-workloads/Microbenchmarks/AI/[ai_output.xlsx]ai_output (4)'!$J$282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8-051A-7C4B-8DA7-A6CA2798094A}"/>
                </c:ext>
              </c:extLst>
            </c:dLbl>
            <c:dLbl>
              <c:idx val="281"/>
              <c:tx>
                <c:strRef>
                  <c:f>'/Users/el1goluj/Documents/ZURICH/PROJECTS/UPMEM/upmem-workloads/Microbenchmarks/AI/[ai_output.xlsx]ai_output (4)'!$J$283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{8333EE3F-CD80-EE4D-B7B7-5DA57EBE75AD}</c15:txfldGUID>
                      <c15:f>'/Users/el1goluj/Documents/ZURICH/PROJECTS/UPMEM/upmem-workloads/Microbenchmarks/AI/[ai_output.xlsx]ai_output (4)'!$J$283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9-051A-7C4B-8DA7-A6CA2798094A}"/>
                </c:ext>
              </c:extLst>
            </c:dLbl>
            <c:dLbl>
              <c:idx val="282"/>
              <c:tx>
                <c:strRef>
                  <c:f>'/Users/el1goluj/Documents/ZURICH/PROJECTS/UPMEM/upmem-workloads/Microbenchmarks/AI/[ai_output.xlsx]ai_output (4)'!$J$284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{5E3B0EF2-1062-C643-ACA7-2FBB675701DD}</c15:txfldGUID>
                      <c15:f>'/Users/el1goluj/Documents/ZURICH/PROJECTS/UPMEM/upmem-workloads/Microbenchmarks/AI/[ai_output.xlsx]ai_output (4)'!$J$284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A-051A-7C4B-8DA7-A6CA2798094A}"/>
                </c:ext>
              </c:extLst>
            </c:dLbl>
            <c:dLbl>
              <c:idx val="283"/>
              <c:tx>
                <c:strRef>
                  <c:f>'/Users/el1goluj/Documents/ZURICH/PROJECTS/UPMEM/upmem-workloads/Microbenchmarks/AI/[ai_output.xlsx]ai_output (4)'!$J$285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{5C40B22A-89E0-D24C-BE31-6D5BCBD866D7}</c15:txfldGUID>
                      <c15:f>'/Users/el1goluj/Documents/ZURICH/PROJECTS/UPMEM/upmem-workloads/Microbenchmarks/AI/[ai_output.xlsx]ai_output (4)'!$J$285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B-051A-7C4B-8DA7-A6CA2798094A}"/>
                </c:ext>
              </c:extLst>
            </c:dLbl>
            <c:dLbl>
              <c:idx val="284"/>
              <c:tx>
                <c:strRef>
                  <c:f>'/Users/el1goluj/Documents/ZURICH/PROJECTS/UPMEM/upmem-workloads/Microbenchmarks/AI/[ai_output.xlsx]ai_output (4)'!$J$286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{51D0CC82-9D7F-C444-83CF-C2E364F06F90}</c15:txfldGUID>
                      <c15:f>'/Users/el1goluj/Documents/ZURICH/PROJECTS/UPMEM/upmem-workloads/Microbenchmarks/AI/[ai_output.xlsx]ai_output (4)'!$J$286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C-051A-7C4B-8DA7-A6CA2798094A}"/>
                </c:ext>
              </c:extLst>
            </c:dLbl>
            <c:dLbl>
              <c:idx val="285"/>
              <c:tx>
                <c:strRef>
                  <c:f>'/Users/el1goluj/Documents/ZURICH/PROJECTS/UPMEM/upmem-workloads/Microbenchmarks/AI/[ai_output.xlsx]ai_output (4)'!$J$287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{79AA209A-7639-1041-9318-C98534F4C108}</c15:txfldGUID>
                      <c15:f>'/Users/el1goluj/Documents/ZURICH/PROJECTS/UPMEM/upmem-workloads/Microbenchmarks/AI/[ai_output.xlsx]ai_output (4)'!$J$287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D-051A-7C4B-8DA7-A6CA2798094A}"/>
                </c:ext>
              </c:extLst>
            </c:dLbl>
            <c:dLbl>
              <c:idx val="286"/>
              <c:tx>
                <c:strRef>
                  <c:f>'/Users/el1goluj/Documents/ZURICH/PROJECTS/UPMEM/upmem-workloads/Microbenchmarks/AI/[ai_output.xlsx]ai_output (4)'!$J$288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{5821737B-7086-C04D-8CCD-7B97148DDB7C}</c15:txfldGUID>
                      <c15:f>'/Users/el1goluj/Documents/ZURICH/PROJECTS/UPMEM/upmem-workloads/Microbenchmarks/AI/[ai_output.xlsx]ai_output (4)'!$J$288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E-051A-7C4B-8DA7-A6CA2798094A}"/>
                </c:ext>
              </c:extLst>
            </c:dLbl>
            <c:dLbl>
              <c:idx val="287"/>
              <c:tx>
                <c:strRef>
                  <c:f>'/Users/el1goluj/Documents/ZURICH/PROJECTS/UPMEM/upmem-workloads/Microbenchmarks/AI/[ai_output.xlsx]ai_output (4)'!$J$289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{107883F5-C02C-B64D-9FC7-B1338A074D38}</c15:txfldGUID>
                      <c15:f>'/Users/el1goluj/Documents/ZURICH/PROJECTS/UPMEM/upmem-workloads/Microbenchmarks/AI/[ai_output.xlsx]ai_output (4)'!$J$289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F-051A-7C4B-8DA7-A6CA2798094A}"/>
                </c:ext>
              </c:extLst>
            </c:dLbl>
            <c:dLbl>
              <c:idx val="288"/>
              <c:tx>
                <c:strRef>
                  <c:f>'/Users/el1goluj/Documents/ZURICH/PROJECTS/UPMEM/upmem-workloads/Microbenchmarks/AI/[ai_output.xlsx]ai_output (4)'!$J$290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{BA112813-E1A7-F447-AC55-678B511EB72D}</c15:txfldGUID>
                      <c15:f>'/Users/el1goluj/Documents/ZURICH/PROJECTS/UPMEM/upmem-workloads/Microbenchmarks/AI/[ai_output.xlsx]ai_output (4)'!$J$290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0-051A-7C4B-8DA7-A6CA2798094A}"/>
                </c:ext>
              </c:extLst>
            </c:dLbl>
            <c:dLbl>
              <c:idx val="289"/>
              <c:tx>
                <c:strRef>
                  <c:f>'/Users/el1goluj/Documents/ZURICH/PROJECTS/UPMEM/upmem-workloads/Microbenchmarks/AI/[ai_output.xlsx]ai_output (4)'!$J$291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{44DAD585-2200-3A4B-B663-6471854F5D7D}</c15:txfldGUID>
                      <c15:f>'/Users/el1goluj/Documents/ZURICH/PROJECTS/UPMEM/upmem-workloads/Microbenchmarks/AI/[ai_output.xlsx]ai_output (4)'!$J$291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1-051A-7C4B-8DA7-A6CA2798094A}"/>
                </c:ext>
              </c:extLst>
            </c:dLbl>
            <c:dLbl>
              <c:idx val="290"/>
              <c:tx>
                <c:strRef>
                  <c:f>'/Users/el1goluj/Documents/ZURICH/PROJECTS/UPMEM/upmem-workloads/Microbenchmarks/AI/[ai_output.xlsx]ai_output (4)'!$J$292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{77DB0CFD-766D-2C45-89E1-C5B41C48C7C7}</c15:txfldGUID>
                      <c15:f>'/Users/el1goluj/Documents/ZURICH/PROJECTS/UPMEM/upmem-workloads/Microbenchmarks/AI/[ai_output.xlsx]ai_output (4)'!$J$292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2-051A-7C4B-8DA7-A6CA2798094A}"/>
                </c:ext>
              </c:extLst>
            </c:dLbl>
            <c:dLbl>
              <c:idx val="291"/>
              <c:tx>
                <c:strRef>
                  <c:f>'/Users/el1goluj/Documents/ZURICH/PROJECTS/UPMEM/upmem-workloads/Microbenchmarks/AI/[ai_output.xlsx]ai_output (4)'!$J$293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{B345C758-2526-E642-9067-778EC93C5FBB}</c15:txfldGUID>
                      <c15:f>'/Users/el1goluj/Documents/ZURICH/PROJECTS/UPMEM/upmem-workloads/Microbenchmarks/AI/[ai_output.xlsx]ai_output (4)'!$J$293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3-051A-7C4B-8DA7-A6CA2798094A}"/>
                </c:ext>
              </c:extLst>
            </c:dLbl>
            <c:dLbl>
              <c:idx val="292"/>
              <c:tx>
                <c:strRef>
                  <c:f>'/Users/el1goluj/Documents/ZURICH/PROJECTS/UPMEM/upmem-workloads/Microbenchmarks/AI/[ai_output.xlsx]ai_output (4)'!$J$294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{092D1613-082E-5441-B4E5-0C6BC0984E32}</c15:txfldGUID>
                      <c15:f>'/Users/el1goluj/Documents/ZURICH/PROJECTS/UPMEM/upmem-workloads/Microbenchmarks/AI/[ai_output.xlsx]ai_output (4)'!$J$294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4-051A-7C4B-8DA7-A6CA2798094A}"/>
                </c:ext>
              </c:extLst>
            </c:dLbl>
            <c:dLbl>
              <c:idx val="293"/>
              <c:tx>
                <c:strRef>
                  <c:f>'/Users/el1goluj/Documents/ZURICH/PROJECTS/UPMEM/upmem-workloads/Microbenchmarks/AI/[ai_output.xlsx]ai_output (4)'!$J$295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{8EF42D56-2E5B-8B48-A474-D9E5C723BBD9}</c15:txfldGUID>
                      <c15:f>'/Users/el1goluj/Documents/ZURICH/PROJECTS/UPMEM/upmem-workloads/Microbenchmarks/AI/[ai_output.xlsx]ai_output (4)'!$J$295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5-051A-7C4B-8DA7-A6CA2798094A}"/>
                </c:ext>
              </c:extLst>
            </c:dLbl>
            <c:dLbl>
              <c:idx val="294"/>
              <c:tx>
                <c:strRef>
                  <c:f>'/Users/el1goluj/Documents/ZURICH/PROJECTS/UPMEM/upmem-workloads/Microbenchmarks/AI/[ai_output.xlsx]ai_output (4)'!$J$296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{F46A641B-B98D-FD48-BD70-C081D8D15AE2}</c15:txfldGUID>
                      <c15:f>'/Users/el1goluj/Documents/ZURICH/PROJECTS/UPMEM/upmem-workloads/Microbenchmarks/AI/[ai_output.xlsx]ai_output (4)'!$J$296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6-051A-7C4B-8DA7-A6CA2798094A}"/>
                </c:ext>
              </c:extLst>
            </c:dLbl>
            <c:dLbl>
              <c:idx val="295"/>
              <c:tx>
                <c:strRef>
                  <c:f>'/Users/el1goluj/Documents/ZURICH/PROJECTS/UPMEM/upmem-workloads/Microbenchmarks/AI/[ai_output.xlsx]ai_output (4)'!$J$297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{25DE706E-E286-6947-A371-CADDA5494AA2}</c15:txfldGUID>
                      <c15:f>'/Users/el1goluj/Documents/ZURICH/PROJECTS/UPMEM/upmem-workloads/Microbenchmarks/AI/[ai_output.xlsx]ai_output (4)'!$J$297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7-051A-7C4B-8DA7-A6CA2798094A}"/>
                </c:ext>
              </c:extLst>
            </c:dLbl>
            <c:dLbl>
              <c:idx val="296"/>
              <c:tx>
                <c:strRef>
                  <c:f>'/Users/el1goluj/Documents/ZURICH/PROJECTS/UPMEM/upmem-workloads/Microbenchmarks/AI/[ai_output.xlsx]ai_output (4)'!$J$298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{AB3A3237-150A-3C40-8288-FC08FAD613F0}</c15:txfldGUID>
                      <c15:f>'/Users/el1goluj/Documents/ZURICH/PROJECTS/UPMEM/upmem-workloads/Microbenchmarks/AI/[ai_output.xlsx]ai_output (4)'!$J$298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8-051A-7C4B-8DA7-A6CA2798094A}"/>
                </c:ext>
              </c:extLst>
            </c:dLbl>
            <c:dLbl>
              <c:idx val="297"/>
              <c:tx>
                <c:strRef>
                  <c:f>'/Users/el1goluj/Documents/ZURICH/PROJECTS/UPMEM/upmem-workloads/Microbenchmarks/AI/[ai_output.xlsx]ai_output (4)'!$J$299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{229069D9-5349-2242-A9B8-40D2A0A1D174}</c15:txfldGUID>
                      <c15:f>'/Users/el1goluj/Documents/ZURICH/PROJECTS/UPMEM/upmem-workloads/Microbenchmarks/AI/[ai_output.xlsx]ai_output (4)'!$J$299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9-051A-7C4B-8DA7-A6CA2798094A}"/>
                </c:ext>
              </c:extLst>
            </c:dLbl>
            <c:dLbl>
              <c:idx val="298"/>
              <c:tx>
                <c:strRef>
                  <c:f>'/Users/el1goluj/Documents/ZURICH/PROJECTS/UPMEM/upmem-workloads/Microbenchmarks/AI/[ai_output.xlsx]ai_output (4)'!$J$300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{732B2877-4E38-C847-BC28-4AD1903378FB}</c15:txfldGUID>
                      <c15:f>'/Users/el1goluj/Documents/ZURICH/PROJECTS/UPMEM/upmem-workloads/Microbenchmarks/AI/[ai_output.xlsx]ai_output (4)'!$J$300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A-051A-7C4B-8DA7-A6CA2798094A}"/>
                </c:ext>
              </c:extLst>
            </c:dLbl>
            <c:dLbl>
              <c:idx val="299"/>
              <c:tx>
                <c:strRef>
                  <c:f>'/Users/el1goluj/Documents/ZURICH/PROJECTS/UPMEM/upmem-workloads/Microbenchmarks/AI/[ai_output.xlsx]ai_output (4)'!$J$301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{840D87AC-03D7-0843-92F2-623613BB3B79}</c15:txfldGUID>
                      <c15:f>'/Users/el1goluj/Documents/ZURICH/PROJECTS/UPMEM/upmem-workloads/Microbenchmarks/AI/[ai_output.xlsx]ai_output (4)'!$J$301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B-051A-7C4B-8DA7-A6CA2798094A}"/>
                </c:ext>
              </c:extLst>
            </c:dLbl>
            <c:dLbl>
              <c:idx val="300"/>
              <c:tx>
                <c:strRef>
                  <c:f>'/Users/el1goluj/Documents/ZURICH/PROJECTS/UPMEM/upmem-workloads/Microbenchmarks/AI/[ai_output.xlsx]ai_output (4)'!$J$302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{917F81E4-2387-7D47-B27A-80EB13C57157}</c15:txfldGUID>
                      <c15:f>'/Users/el1goluj/Documents/ZURICH/PROJECTS/UPMEM/upmem-workloads/Microbenchmarks/AI/[ai_output.xlsx]ai_output (4)'!$J$302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C-051A-7C4B-8DA7-A6CA2798094A}"/>
                </c:ext>
              </c:extLst>
            </c:dLbl>
            <c:dLbl>
              <c:idx val="301"/>
              <c:tx>
                <c:strRef>
                  <c:f>'/Users/el1goluj/Documents/ZURICH/PROJECTS/UPMEM/upmem-workloads/Microbenchmarks/AI/[ai_output.xlsx]ai_output (4)'!$J$303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{1FB77EE7-1B5E-FF47-8E2D-993CCA206FA0}</c15:txfldGUID>
                      <c15:f>'/Users/el1goluj/Documents/ZURICH/PROJECTS/UPMEM/upmem-workloads/Microbenchmarks/AI/[ai_output.xlsx]ai_output (4)'!$J$303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D-051A-7C4B-8DA7-A6CA2798094A}"/>
                </c:ext>
              </c:extLst>
            </c:dLbl>
            <c:dLbl>
              <c:idx val="302"/>
              <c:tx>
                <c:strRef>
                  <c:f>'/Users/el1goluj/Documents/ZURICH/PROJECTS/UPMEM/upmem-workloads/Microbenchmarks/AI/[ai_output.xlsx]ai_output (4)'!$J$304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{DDEE36B6-D8A1-2C43-8A94-1F0A3344E024}</c15:txfldGUID>
                      <c15:f>'/Users/el1goluj/Documents/ZURICH/PROJECTS/UPMEM/upmem-workloads/Microbenchmarks/AI/[ai_output.xlsx]ai_output (4)'!$J$304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E-051A-7C4B-8DA7-A6CA2798094A}"/>
                </c:ext>
              </c:extLst>
            </c:dLbl>
            <c:dLbl>
              <c:idx val="303"/>
              <c:tx>
                <c:strRef>
                  <c:f>'/Users/el1goluj/Documents/ZURICH/PROJECTS/UPMEM/upmem-workloads/Microbenchmarks/AI/[ai_output.xlsx]ai_output (4)'!$J$305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{B3BC92D2-AE1E-354F-80AB-51F8EE360A5B}</c15:txfldGUID>
                      <c15:f>'/Users/el1goluj/Documents/ZURICH/PROJECTS/UPMEM/upmem-workloads/Microbenchmarks/AI/[ai_output.xlsx]ai_output (4)'!$J$305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F-051A-7C4B-8DA7-A6CA279809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C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'ai_output-frac'!$K$610:$K$849</c:f>
              <c:numCache>
                <c:formatCode>#\ ????/????</c:formatCode>
                <c:ptCount val="240"/>
                <c:pt idx="0">
                  <c:v>4.8825000000000002E-4</c:v>
                </c:pt>
                <c:pt idx="1">
                  <c:v>4.8825000000000002E-4</c:v>
                </c:pt>
                <c:pt idx="2">
                  <c:v>4.8825000000000002E-4</c:v>
                </c:pt>
                <c:pt idx="3">
                  <c:v>4.8825000000000002E-4</c:v>
                </c:pt>
                <c:pt idx="4">
                  <c:v>4.8825000000000002E-4</c:v>
                </c:pt>
                <c:pt idx="5">
                  <c:v>4.8825000000000002E-4</c:v>
                </c:pt>
                <c:pt idx="6">
                  <c:v>4.8825000000000002E-4</c:v>
                </c:pt>
                <c:pt idx="7">
                  <c:v>4.8825000000000002E-4</c:v>
                </c:pt>
                <c:pt idx="8">
                  <c:v>4.8825000000000002E-4</c:v>
                </c:pt>
                <c:pt idx="9">
                  <c:v>4.8825000000000002E-4</c:v>
                </c:pt>
                <c:pt idx="10">
                  <c:v>4.8825000000000002E-4</c:v>
                </c:pt>
                <c:pt idx="11">
                  <c:v>4.8825000000000002E-4</c:v>
                </c:pt>
                <c:pt idx="12">
                  <c:v>4.8825000000000002E-4</c:v>
                </c:pt>
                <c:pt idx="13">
                  <c:v>4.8825000000000002E-4</c:v>
                </c:pt>
                <c:pt idx="14">
                  <c:v>4.8825000000000002E-4</c:v>
                </c:pt>
                <c:pt idx="15">
                  <c:v>4.8825000000000002E-4</c:v>
                </c:pt>
                <c:pt idx="16">
                  <c:v>9.7650000000000005E-4</c:v>
                </c:pt>
                <c:pt idx="17">
                  <c:v>9.7650000000000005E-4</c:v>
                </c:pt>
                <c:pt idx="18">
                  <c:v>9.7650000000000005E-4</c:v>
                </c:pt>
                <c:pt idx="19">
                  <c:v>9.7650000000000005E-4</c:v>
                </c:pt>
                <c:pt idx="20">
                  <c:v>9.7650000000000005E-4</c:v>
                </c:pt>
                <c:pt idx="21">
                  <c:v>9.7650000000000005E-4</c:v>
                </c:pt>
                <c:pt idx="22">
                  <c:v>9.7650000000000005E-4</c:v>
                </c:pt>
                <c:pt idx="23">
                  <c:v>9.7650000000000005E-4</c:v>
                </c:pt>
                <c:pt idx="24">
                  <c:v>9.7650000000000005E-4</c:v>
                </c:pt>
                <c:pt idx="25">
                  <c:v>9.7650000000000005E-4</c:v>
                </c:pt>
                <c:pt idx="26">
                  <c:v>9.7650000000000005E-4</c:v>
                </c:pt>
                <c:pt idx="27">
                  <c:v>9.7650000000000005E-4</c:v>
                </c:pt>
                <c:pt idx="28">
                  <c:v>9.7650000000000005E-4</c:v>
                </c:pt>
                <c:pt idx="29">
                  <c:v>9.7650000000000005E-4</c:v>
                </c:pt>
                <c:pt idx="30">
                  <c:v>9.7650000000000005E-4</c:v>
                </c:pt>
                <c:pt idx="31">
                  <c:v>9.7650000000000005E-4</c:v>
                </c:pt>
                <c:pt idx="32">
                  <c:v>1.9530000000000001E-3</c:v>
                </c:pt>
                <c:pt idx="33">
                  <c:v>1.9530000000000001E-3</c:v>
                </c:pt>
                <c:pt idx="34">
                  <c:v>1.9530000000000001E-3</c:v>
                </c:pt>
                <c:pt idx="35">
                  <c:v>1.9530000000000001E-3</c:v>
                </c:pt>
                <c:pt idx="36">
                  <c:v>1.9530000000000001E-3</c:v>
                </c:pt>
                <c:pt idx="37">
                  <c:v>1.9530000000000001E-3</c:v>
                </c:pt>
                <c:pt idx="38">
                  <c:v>1.9530000000000001E-3</c:v>
                </c:pt>
                <c:pt idx="39">
                  <c:v>1.9530000000000001E-3</c:v>
                </c:pt>
                <c:pt idx="40">
                  <c:v>1.9530000000000001E-3</c:v>
                </c:pt>
                <c:pt idx="41">
                  <c:v>1.9530000000000001E-3</c:v>
                </c:pt>
                <c:pt idx="42">
                  <c:v>1.9530000000000001E-3</c:v>
                </c:pt>
                <c:pt idx="43">
                  <c:v>1.9530000000000001E-3</c:v>
                </c:pt>
                <c:pt idx="44">
                  <c:v>1.9530000000000001E-3</c:v>
                </c:pt>
                <c:pt idx="45">
                  <c:v>1.9530000000000001E-3</c:v>
                </c:pt>
                <c:pt idx="46">
                  <c:v>1.9530000000000001E-3</c:v>
                </c:pt>
                <c:pt idx="47">
                  <c:v>1.9530000000000001E-3</c:v>
                </c:pt>
                <c:pt idx="48">
                  <c:v>3.90625E-3</c:v>
                </c:pt>
                <c:pt idx="49">
                  <c:v>3.90625E-3</c:v>
                </c:pt>
                <c:pt idx="50">
                  <c:v>3.90625E-3</c:v>
                </c:pt>
                <c:pt idx="51">
                  <c:v>3.90625E-3</c:v>
                </c:pt>
                <c:pt idx="52">
                  <c:v>3.90625E-3</c:v>
                </c:pt>
                <c:pt idx="53">
                  <c:v>3.90625E-3</c:v>
                </c:pt>
                <c:pt idx="54">
                  <c:v>3.90625E-3</c:v>
                </c:pt>
                <c:pt idx="55">
                  <c:v>3.90625E-3</c:v>
                </c:pt>
                <c:pt idx="56">
                  <c:v>3.90625E-3</c:v>
                </c:pt>
                <c:pt idx="57">
                  <c:v>3.90625E-3</c:v>
                </c:pt>
                <c:pt idx="58">
                  <c:v>3.90625E-3</c:v>
                </c:pt>
                <c:pt idx="59">
                  <c:v>3.90625E-3</c:v>
                </c:pt>
                <c:pt idx="60">
                  <c:v>3.90625E-3</c:v>
                </c:pt>
                <c:pt idx="61">
                  <c:v>3.90625E-3</c:v>
                </c:pt>
                <c:pt idx="62">
                  <c:v>3.90625E-3</c:v>
                </c:pt>
                <c:pt idx="63">
                  <c:v>3.90625E-3</c:v>
                </c:pt>
                <c:pt idx="64">
                  <c:v>7.8125E-3</c:v>
                </c:pt>
                <c:pt idx="65">
                  <c:v>7.8125E-3</c:v>
                </c:pt>
                <c:pt idx="66">
                  <c:v>7.8125E-3</c:v>
                </c:pt>
                <c:pt idx="67">
                  <c:v>7.8125E-3</c:v>
                </c:pt>
                <c:pt idx="68">
                  <c:v>7.8125E-3</c:v>
                </c:pt>
                <c:pt idx="69">
                  <c:v>7.8125E-3</c:v>
                </c:pt>
                <c:pt idx="70">
                  <c:v>7.8125E-3</c:v>
                </c:pt>
                <c:pt idx="71">
                  <c:v>7.8125E-3</c:v>
                </c:pt>
                <c:pt idx="72">
                  <c:v>7.8125E-3</c:v>
                </c:pt>
                <c:pt idx="73">
                  <c:v>7.8125E-3</c:v>
                </c:pt>
                <c:pt idx="74">
                  <c:v>7.8125E-3</c:v>
                </c:pt>
                <c:pt idx="75">
                  <c:v>7.8125E-3</c:v>
                </c:pt>
                <c:pt idx="76">
                  <c:v>7.8125E-3</c:v>
                </c:pt>
                <c:pt idx="77">
                  <c:v>7.8125E-3</c:v>
                </c:pt>
                <c:pt idx="78">
                  <c:v>7.8125E-3</c:v>
                </c:pt>
                <c:pt idx="79">
                  <c:v>7.8125E-3</c:v>
                </c:pt>
                <c:pt idx="80">
                  <c:v>1.5625E-2</c:v>
                </c:pt>
                <c:pt idx="81">
                  <c:v>1.5625E-2</c:v>
                </c:pt>
                <c:pt idx="82">
                  <c:v>1.5625E-2</c:v>
                </c:pt>
                <c:pt idx="83">
                  <c:v>1.5625E-2</c:v>
                </c:pt>
                <c:pt idx="84">
                  <c:v>1.5625E-2</c:v>
                </c:pt>
                <c:pt idx="85">
                  <c:v>1.5625E-2</c:v>
                </c:pt>
                <c:pt idx="86">
                  <c:v>1.5625E-2</c:v>
                </c:pt>
                <c:pt idx="87">
                  <c:v>1.5625E-2</c:v>
                </c:pt>
                <c:pt idx="88">
                  <c:v>1.5625E-2</c:v>
                </c:pt>
                <c:pt idx="89">
                  <c:v>1.5625E-2</c:v>
                </c:pt>
                <c:pt idx="90">
                  <c:v>1.5625E-2</c:v>
                </c:pt>
                <c:pt idx="91">
                  <c:v>1.5625E-2</c:v>
                </c:pt>
                <c:pt idx="92">
                  <c:v>1.5625E-2</c:v>
                </c:pt>
                <c:pt idx="93">
                  <c:v>1.5625E-2</c:v>
                </c:pt>
                <c:pt idx="94">
                  <c:v>1.5625E-2</c:v>
                </c:pt>
                <c:pt idx="95">
                  <c:v>1.5625E-2</c:v>
                </c:pt>
                <c:pt idx="96">
                  <c:v>3.125E-2</c:v>
                </c:pt>
                <c:pt idx="97">
                  <c:v>3.125E-2</c:v>
                </c:pt>
                <c:pt idx="98">
                  <c:v>3.125E-2</c:v>
                </c:pt>
                <c:pt idx="99">
                  <c:v>3.125E-2</c:v>
                </c:pt>
                <c:pt idx="100">
                  <c:v>3.125E-2</c:v>
                </c:pt>
                <c:pt idx="101">
                  <c:v>3.125E-2</c:v>
                </c:pt>
                <c:pt idx="102">
                  <c:v>3.125E-2</c:v>
                </c:pt>
                <c:pt idx="103">
                  <c:v>3.125E-2</c:v>
                </c:pt>
                <c:pt idx="104">
                  <c:v>3.125E-2</c:v>
                </c:pt>
                <c:pt idx="105">
                  <c:v>3.125E-2</c:v>
                </c:pt>
                <c:pt idx="106">
                  <c:v>3.125E-2</c:v>
                </c:pt>
                <c:pt idx="107">
                  <c:v>3.125E-2</c:v>
                </c:pt>
                <c:pt idx="108">
                  <c:v>3.125E-2</c:v>
                </c:pt>
                <c:pt idx="109">
                  <c:v>3.125E-2</c:v>
                </c:pt>
                <c:pt idx="110">
                  <c:v>3.125E-2</c:v>
                </c:pt>
                <c:pt idx="111">
                  <c:v>3.125E-2</c:v>
                </c:pt>
                <c:pt idx="112">
                  <c:v>6.25E-2</c:v>
                </c:pt>
                <c:pt idx="113">
                  <c:v>6.25E-2</c:v>
                </c:pt>
                <c:pt idx="114">
                  <c:v>6.25E-2</c:v>
                </c:pt>
                <c:pt idx="115">
                  <c:v>6.25E-2</c:v>
                </c:pt>
                <c:pt idx="116">
                  <c:v>6.25E-2</c:v>
                </c:pt>
                <c:pt idx="117">
                  <c:v>6.25E-2</c:v>
                </c:pt>
                <c:pt idx="118">
                  <c:v>6.25E-2</c:v>
                </c:pt>
                <c:pt idx="119">
                  <c:v>6.25E-2</c:v>
                </c:pt>
                <c:pt idx="120">
                  <c:v>6.25E-2</c:v>
                </c:pt>
                <c:pt idx="121">
                  <c:v>6.25E-2</c:v>
                </c:pt>
                <c:pt idx="122">
                  <c:v>6.25E-2</c:v>
                </c:pt>
                <c:pt idx="123">
                  <c:v>6.25E-2</c:v>
                </c:pt>
                <c:pt idx="124">
                  <c:v>6.25E-2</c:v>
                </c:pt>
                <c:pt idx="125">
                  <c:v>6.25E-2</c:v>
                </c:pt>
                <c:pt idx="126">
                  <c:v>6.25E-2</c:v>
                </c:pt>
                <c:pt idx="127">
                  <c:v>6.25E-2</c:v>
                </c:pt>
                <c:pt idx="128">
                  <c:v>0.125</c:v>
                </c:pt>
                <c:pt idx="129">
                  <c:v>0.125</c:v>
                </c:pt>
                <c:pt idx="130">
                  <c:v>0.125</c:v>
                </c:pt>
                <c:pt idx="131">
                  <c:v>0.125</c:v>
                </c:pt>
                <c:pt idx="132">
                  <c:v>0.125</c:v>
                </c:pt>
                <c:pt idx="133">
                  <c:v>0.125</c:v>
                </c:pt>
                <c:pt idx="134">
                  <c:v>0.125</c:v>
                </c:pt>
                <c:pt idx="135">
                  <c:v>0.125</c:v>
                </c:pt>
                <c:pt idx="136">
                  <c:v>0.125</c:v>
                </c:pt>
                <c:pt idx="137">
                  <c:v>0.125</c:v>
                </c:pt>
                <c:pt idx="138">
                  <c:v>0.125</c:v>
                </c:pt>
                <c:pt idx="139">
                  <c:v>0.125</c:v>
                </c:pt>
                <c:pt idx="140">
                  <c:v>0.125</c:v>
                </c:pt>
                <c:pt idx="141">
                  <c:v>0.125</c:v>
                </c:pt>
                <c:pt idx="142">
                  <c:v>0.125</c:v>
                </c:pt>
                <c:pt idx="143">
                  <c:v>0.125</c:v>
                </c:pt>
                <c:pt idx="144">
                  <c:v>0.25</c:v>
                </c:pt>
                <c:pt idx="145">
                  <c:v>0.25</c:v>
                </c:pt>
                <c:pt idx="146">
                  <c:v>0.25</c:v>
                </c:pt>
                <c:pt idx="147">
                  <c:v>0.25</c:v>
                </c:pt>
                <c:pt idx="148">
                  <c:v>0.25</c:v>
                </c:pt>
                <c:pt idx="149">
                  <c:v>0.25</c:v>
                </c:pt>
                <c:pt idx="150">
                  <c:v>0.25</c:v>
                </c:pt>
                <c:pt idx="151">
                  <c:v>0.25</c:v>
                </c:pt>
                <c:pt idx="152">
                  <c:v>0.25</c:v>
                </c:pt>
                <c:pt idx="153">
                  <c:v>0.25</c:v>
                </c:pt>
                <c:pt idx="154">
                  <c:v>0.25</c:v>
                </c:pt>
                <c:pt idx="155">
                  <c:v>0.25</c:v>
                </c:pt>
                <c:pt idx="156">
                  <c:v>0.25</c:v>
                </c:pt>
                <c:pt idx="157">
                  <c:v>0.25</c:v>
                </c:pt>
                <c:pt idx="158">
                  <c:v>0.25</c:v>
                </c:pt>
                <c:pt idx="159">
                  <c:v>0.25</c:v>
                </c:pt>
                <c:pt idx="160">
                  <c:v>0.5</c:v>
                </c:pt>
                <c:pt idx="161">
                  <c:v>0.5</c:v>
                </c:pt>
                <c:pt idx="162">
                  <c:v>0.5</c:v>
                </c:pt>
                <c:pt idx="163">
                  <c:v>0.5</c:v>
                </c:pt>
                <c:pt idx="164">
                  <c:v>0.5</c:v>
                </c:pt>
                <c:pt idx="165">
                  <c:v>0.5</c:v>
                </c:pt>
                <c:pt idx="166">
                  <c:v>0.5</c:v>
                </c:pt>
                <c:pt idx="167">
                  <c:v>0.5</c:v>
                </c:pt>
                <c:pt idx="168">
                  <c:v>0.5</c:v>
                </c:pt>
                <c:pt idx="169">
                  <c:v>0.5</c:v>
                </c:pt>
                <c:pt idx="170">
                  <c:v>0.5</c:v>
                </c:pt>
                <c:pt idx="171">
                  <c:v>0.5</c:v>
                </c:pt>
                <c:pt idx="172">
                  <c:v>0.5</c:v>
                </c:pt>
                <c:pt idx="173">
                  <c:v>0.5</c:v>
                </c:pt>
                <c:pt idx="174">
                  <c:v>0.5</c:v>
                </c:pt>
                <c:pt idx="175">
                  <c:v>0.5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2</c:v>
                </c:pt>
                <c:pt idx="193">
                  <c:v>2</c:v>
                </c:pt>
                <c:pt idx="194">
                  <c:v>2</c:v>
                </c:pt>
                <c:pt idx="195">
                  <c:v>2</c:v>
                </c:pt>
                <c:pt idx="196">
                  <c:v>2</c:v>
                </c:pt>
                <c:pt idx="197">
                  <c:v>2</c:v>
                </c:pt>
                <c:pt idx="198">
                  <c:v>2</c:v>
                </c:pt>
                <c:pt idx="199">
                  <c:v>2</c:v>
                </c:pt>
                <c:pt idx="200">
                  <c:v>2</c:v>
                </c:pt>
                <c:pt idx="201">
                  <c:v>2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2</c:v>
                </c:pt>
                <c:pt idx="208">
                  <c:v>4</c:v>
                </c:pt>
                <c:pt idx="209">
                  <c:v>4</c:v>
                </c:pt>
                <c:pt idx="210">
                  <c:v>4</c:v>
                </c:pt>
                <c:pt idx="211">
                  <c:v>4</c:v>
                </c:pt>
                <c:pt idx="212">
                  <c:v>4</c:v>
                </c:pt>
                <c:pt idx="213">
                  <c:v>4</c:v>
                </c:pt>
                <c:pt idx="214">
                  <c:v>4</c:v>
                </c:pt>
                <c:pt idx="215">
                  <c:v>4</c:v>
                </c:pt>
                <c:pt idx="216">
                  <c:v>4</c:v>
                </c:pt>
                <c:pt idx="217">
                  <c:v>4</c:v>
                </c:pt>
                <c:pt idx="218">
                  <c:v>4</c:v>
                </c:pt>
                <c:pt idx="219">
                  <c:v>4</c:v>
                </c:pt>
                <c:pt idx="220">
                  <c:v>4</c:v>
                </c:pt>
                <c:pt idx="221">
                  <c:v>4</c:v>
                </c:pt>
                <c:pt idx="222">
                  <c:v>4</c:v>
                </c:pt>
                <c:pt idx="223">
                  <c:v>4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</c:numCache>
            </c:numRef>
          </c:xVal>
          <c:yVal>
            <c:numRef>
              <c:f>'ai_output-frac'!$L$610:$L$849</c:f>
              <c:numCache>
                <c:formatCode>0.0000</c:formatCode>
                <c:ptCount val="240"/>
                <c:pt idx="0">
                  <c:v>0.129720096644761</c:v>
                </c:pt>
                <c:pt idx="1">
                  <c:v>0.15234270051520901</c:v>
                </c:pt>
                <c:pt idx="2">
                  <c:v>0.15231421168950299</c:v>
                </c:pt>
                <c:pt idx="3">
                  <c:v>0.15245416825483199</c:v>
                </c:pt>
                <c:pt idx="4">
                  <c:v>0.15226696963388101</c:v>
                </c:pt>
                <c:pt idx="5">
                  <c:v>0.152366665277819</c:v>
                </c:pt>
                <c:pt idx="6">
                  <c:v>0.152222666403318</c:v>
                </c:pt>
                <c:pt idx="7">
                  <c:v>0.152499904213377</c:v>
                </c:pt>
                <c:pt idx="8">
                  <c:v>0.15219002140309101</c:v>
                </c:pt>
                <c:pt idx="9">
                  <c:v>0.15237832653738001</c:v>
                </c:pt>
                <c:pt idx="10">
                  <c:v>0.15225629569521301</c:v>
                </c:pt>
                <c:pt idx="11">
                  <c:v>0.15219616147245599</c:v>
                </c:pt>
                <c:pt idx="12">
                  <c:v>0.15208507056239801</c:v>
                </c:pt>
                <c:pt idx="13">
                  <c:v>0.152284762857816</c:v>
                </c:pt>
                <c:pt idx="14">
                  <c:v>0.15203087578189101</c:v>
                </c:pt>
                <c:pt idx="15">
                  <c:v>0.15252846255173799</c:v>
                </c:pt>
                <c:pt idx="16">
                  <c:v>0.25947917111950902</c:v>
                </c:pt>
                <c:pt idx="17">
                  <c:v>0.30461936071739698</c:v>
                </c:pt>
                <c:pt idx="18">
                  <c:v>0.30461159315089997</c:v>
                </c:pt>
                <c:pt idx="19">
                  <c:v>0.30490833650966498</c:v>
                </c:pt>
                <c:pt idx="20">
                  <c:v>0.30464072356802602</c:v>
                </c:pt>
                <c:pt idx="21">
                  <c:v>0.30484479259615199</c:v>
                </c:pt>
                <c:pt idx="22">
                  <c:v>0.30444533280663599</c:v>
                </c:pt>
                <c:pt idx="23">
                  <c:v>0.30501927761807501</c:v>
                </c:pt>
                <c:pt idx="24">
                  <c:v>0.30450030154596402</c:v>
                </c:pt>
                <c:pt idx="25">
                  <c:v>0.30483895825846102</c:v>
                </c:pt>
                <c:pt idx="26">
                  <c:v>0.304579879698545</c:v>
                </c:pt>
                <c:pt idx="27">
                  <c:v>0.30443175535168099</c:v>
                </c:pt>
                <c:pt idx="28">
                  <c:v>0.304089486773721</c:v>
                </c:pt>
                <c:pt idx="29">
                  <c:v>0.30475665307476102</c:v>
                </c:pt>
                <c:pt idx="30">
                  <c:v>0.30410432396311299</c:v>
                </c:pt>
                <c:pt idx="31">
                  <c:v>0.30501408559069398</c:v>
                </c:pt>
                <c:pt idx="32">
                  <c:v>0.50430006986635301</c:v>
                </c:pt>
                <c:pt idx="33">
                  <c:v>0.60915717082436505</c:v>
                </c:pt>
                <c:pt idx="34">
                  <c:v>0.60943686385212004</c:v>
                </c:pt>
                <c:pt idx="35">
                  <c:v>0.60953663134620295</c:v>
                </c:pt>
                <c:pt idx="36">
                  <c:v>0.60918694073900903</c:v>
                </c:pt>
                <c:pt idx="37">
                  <c:v>0.60988672364866303</c:v>
                </c:pt>
                <c:pt idx="38">
                  <c:v>0.60904200160597499</c:v>
                </c:pt>
                <c:pt idx="39">
                  <c:v>0.60989191322438796</c:v>
                </c:pt>
                <c:pt idx="40">
                  <c:v>0.60895921020547705</c:v>
                </c:pt>
                <c:pt idx="41">
                  <c:v>0.60982315851269497</c:v>
                </c:pt>
                <c:pt idx="42">
                  <c:v>0.60925425736009697</c:v>
                </c:pt>
                <c:pt idx="43">
                  <c:v>0.60892170276211399</c:v>
                </c:pt>
                <c:pt idx="44">
                  <c:v>0.60829510718832203</c:v>
                </c:pt>
                <c:pt idx="45">
                  <c:v>0.60965328411338104</c:v>
                </c:pt>
                <c:pt idx="46">
                  <c:v>0.60812608292272097</c:v>
                </c:pt>
                <c:pt idx="47">
                  <c:v>0.61032555459050697</c:v>
                </c:pt>
                <c:pt idx="48">
                  <c:v>0.913094847599909</c:v>
                </c:pt>
                <c:pt idx="49">
                  <c:v>1.2192627525690101</c:v>
                </c:pt>
                <c:pt idx="50">
                  <c:v>1.2192627525690101</c:v>
                </c:pt>
                <c:pt idx="51">
                  <c:v>1.22086958002801</c:v>
                </c:pt>
                <c:pt idx="52">
                  <c:v>1.2177222071214999</c:v>
                </c:pt>
                <c:pt idx="53">
                  <c:v>1.21933793760419</c:v>
                </c:pt>
                <c:pt idx="54">
                  <c:v>1.21834313492198</c:v>
                </c:pt>
                <c:pt idx="55">
                  <c:v>1.2204382544736301</c:v>
                </c:pt>
                <c:pt idx="56">
                  <c:v>1.2178308237942499</c:v>
                </c:pt>
                <c:pt idx="57">
                  <c:v>1.21871599564744</c:v>
                </c:pt>
                <c:pt idx="58">
                  <c:v>1.21833795790717</c:v>
                </c:pt>
                <c:pt idx="59">
                  <c:v>1.2181024502671101</c:v>
                </c:pt>
                <c:pt idx="60">
                  <c:v>1.2164899902203901</c:v>
                </c:pt>
                <c:pt idx="61">
                  <c:v>1.2188118369958101</c:v>
                </c:pt>
                <c:pt idx="62">
                  <c:v>1.2161442814030199</c:v>
                </c:pt>
                <c:pt idx="63">
                  <c:v>1.2202356886594501</c:v>
                </c:pt>
                <c:pt idx="64">
                  <c:v>1.5570634539199399</c:v>
                </c:pt>
                <c:pt idx="65">
                  <c:v>2.4137778628990598</c:v>
                </c:pt>
                <c:pt idx="66">
                  <c:v>2.4344621759194398</c:v>
                </c:pt>
                <c:pt idx="67">
                  <c:v>2.4338163984661301</c:v>
                </c:pt>
                <c:pt idx="68">
                  <c:v>2.4362618267715099</c:v>
                </c:pt>
                <c:pt idx="69">
                  <c:v>2.43545992962546</c:v>
                </c:pt>
                <c:pt idx="70">
                  <c:v>2.4341779916248698</c:v>
                </c:pt>
                <c:pt idx="71">
                  <c:v>2.4380537745956699</c:v>
                </c:pt>
                <c:pt idx="72">
                  <c:v>2.4352892712903</c:v>
                </c:pt>
                <c:pt idx="73">
                  <c:v>2.4358685725208602</c:v>
                </c:pt>
                <c:pt idx="74">
                  <c:v>2.4347826086956501</c:v>
                </c:pt>
                <c:pt idx="75">
                  <c:v>2.4337492572786599</c:v>
                </c:pt>
                <c:pt idx="76">
                  <c:v>2.4335013834428199</c:v>
                </c:pt>
                <c:pt idx="77">
                  <c:v>2.4362152505613199</c:v>
                </c:pt>
                <c:pt idx="78">
                  <c:v>2.4324845965407098</c:v>
                </c:pt>
                <c:pt idx="79">
                  <c:v>2.4413597263347402</c:v>
                </c:pt>
                <c:pt idx="80">
                  <c:v>2.4077678055949101</c:v>
                </c:pt>
                <c:pt idx="81">
                  <c:v>4.7512184815637903</c:v>
                </c:pt>
                <c:pt idx="82">
                  <c:v>4.8611234735873898</c:v>
                </c:pt>
                <c:pt idx="83">
                  <c:v>4.8647215641694999</c:v>
                </c:pt>
                <c:pt idx="84">
                  <c:v>4.8658154487773704</c:v>
                </c:pt>
                <c:pt idx="85">
                  <c:v>4.8669821129241004</c:v>
                </c:pt>
                <c:pt idx="86">
                  <c:v>4.8645771256121098</c:v>
                </c:pt>
                <c:pt idx="87">
                  <c:v>4.8673642395910397</c:v>
                </c:pt>
                <c:pt idx="88">
                  <c:v>4.8568312953258097</c:v>
                </c:pt>
                <c:pt idx="89">
                  <c:v>4.8646080760094996</c:v>
                </c:pt>
                <c:pt idx="90">
                  <c:v>4.8616180242046498</c:v>
                </c:pt>
                <c:pt idx="91">
                  <c:v>4.8616386326641301</c:v>
                </c:pt>
                <c:pt idx="92">
                  <c:v>4.85429249855033</c:v>
                </c:pt>
                <c:pt idx="93">
                  <c:v>4.8612883126131203</c:v>
                </c:pt>
                <c:pt idx="94">
                  <c:v>4.8528341485706497</c:v>
                </c:pt>
                <c:pt idx="95">
                  <c:v>4.86849031294041</c:v>
                </c:pt>
                <c:pt idx="96">
                  <c:v>3.3092304584932299</c:v>
                </c:pt>
                <c:pt idx="97">
                  <c:v>6.6138235879277802</c:v>
                </c:pt>
                <c:pt idx="98">
                  <c:v>9.5714911640134304</c:v>
                </c:pt>
                <c:pt idx="99">
                  <c:v>9.7467864958463402</c:v>
                </c:pt>
                <c:pt idx="100">
                  <c:v>9.7215876581406597</c:v>
                </c:pt>
                <c:pt idx="101">
                  <c:v>9.7362780095844794</c:v>
                </c:pt>
                <c:pt idx="102">
                  <c:v>9.7188278562106998</c:v>
                </c:pt>
                <c:pt idx="103">
                  <c:v>9.74720067991076</c:v>
                </c:pt>
                <c:pt idx="104">
                  <c:v>9.7144442303334895</c:v>
                </c:pt>
                <c:pt idx="105">
                  <c:v>9.7321883167577408</c:v>
                </c:pt>
                <c:pt idx="106">
                  <c:v>9.7176132163200108</c:v>
                </c:pt>
                <c:pt idx="107">
                  <c:v>9.7309084121347809</c:v>
                </c:pt>
                <c:pt idx="108">
                  <c:v>9.7075372482134998</c:v>
                </c:pt>
                <c:pt idx="109">
                  <c:v>9.7269675952920593</c:v>
                </c:pt>
                <c:pt idx="110">
                  <c:v>9.7138271359209902</c:v>
                </c:pt>
                <c:pt idx="111">
                  <c:v>9.74595823330713</c:v>
                </c:pt>
                <c:pt idx="112">
                  <c:v>4.0847123351096704</c:v>
                </c:pt>
                <c:pt idx="113">
                  <c:v>8.1625564926515004</c:v>
                </c:pt>
                <c:pt idx="114">
                  <c:v>12.2315274744905</c:v>
                </c:pt>
                <c:pt idx="115">
                  <c:v>16.305790440849702</c:v>
                </c:pt>
                <c:pt idx="116">
                  <c:v>19.191030977431002</c:v>
                </c:pt>
                <c:pt idx="117">
                  <c:v>19.466358883834602</c:v>
                </c:pt>
                <c:pt idx="118">
                  <c:v>19.430205101597799</c:v>
                </c:pt>
                <c:pt idx="119">
                  <c:v>19.476689635262101</c:v>
                </c:pt>
                <c:pt idx="120">
                  <c:v>19.422924666900901</c:v>
                </c:pt>
                <c:pt idx="121">
                  <c:v>19.4533989763422</c:v>
                </c:pt>
                <c:pt idx="122">
                  <c:v>19.431851153728001</c:v>
                </c:pt>
                <c:pt idx="123">
                  <c:v>19.453357730317201</c:v>
                </c:pt>
                <c:pt idx="124">
                  <c:v>19.4368733356918</c:v>
                </c:pt>
                <c:pt idx="125">
                  <c:v>19.447214026520101</c:v>
                </c:pt>
                <c:pt idx="126">
                  <c:v>19.416594714476702</c:v>
                </c:pt>
                <c:pt idx="127">
                  <c:v>19.4604958958152</c:v>
                </c:pt>
                <c:pt idx="128">
                  <c:v>4.6042564722767203</c:v>
                </c:pt>
                <c:pt idx="129">
                  <c:v>9.2057873296811294</c:v>
                </c:pt>
                <c:pt idx="130">
                  <c:v>13.798297590760001</c:v>
                </c:pt>
                <c:pt idx="131">
                  <c:v>18.402896312416601</c:v>
                </c:pt>
                <c:pt idx="132">
                  <c:v>22.969383884950801</c:v>
                </c:pt>
                <c:pt idx="133">
                  <c:v>27.566497312466002</c:v>
                </c:pt>
                <c:pt idx="134">
                  <c:v>32.110199624828503</c:v>
                </c:pt>
                <c:pt idx="135">
                  <c:v>36.681012511469</c:v>
                </c:pt>
                <c:pt idx="136">
                  <c:v>38.758794617303401</c:v>
                </c:pt>
                <c:pt idx="137">
                  <c:v>38.869217831890801</c:v>
                </c:pt>
                <c:pt idx="138">
                  <c:v>38.862138488385803</c:v>
                </c:pt>
                <c:pt idx="139">
                  <c:v>38.839764972822799</c:v>
                </c:pt>
                <c:pt idx="140">
                  <c:v>38.818977425858101</c:v>
                </c:pt>
                <c:pt idx="141">
                  <c:v>38.905643095815499</c:v>
                </c:pt>
                <c:pt idx="142">
                  <c:v>38.803627013127603</c:v>
                </c:pt>
                <c:pt idx="143">
                  <c:v>38.946847865997903</c:v>
                </c:pt>
                <c:pt idx="144">
                  <c:v>4.9238497091989704</c:v>
                </c:pt>
                <c:pt idx="145">
                  <c:v>9.8477126305084504</c:v>
                </c:pt>
                <c:pt idx="146">
                  <c:v>14.7608946591535</c:v>
                </c:pt>
                <c:pt idx="147">
                  <c:v>19.685230777482701</c:v>
                </c:pt>
                <c:pt idx="148">
                  <c:v>24.577536096006</c:v>
                </c:pt>
                <c:pt idx="149">
                  <c:v>29.4981794799662</c:v>
                </c:pt>
                <c:pt idx="150">
                  <c:v>34.377608752669602</c:v>
                </c:pt>
                <c:pt idx="151">
                  <c:v>39.336660321380101</c:v>
                </c:pt>
                <c:pt idx="152">
                  <c:v>44.149081294103702</c:v>
                </c:pt>
                <c:pt idx="153">
                  <c:v>49.0764573103544</c:v>
                </c:pt>
                <c:pt idx="154">
                  <c:v>53.912312813446498</c:v>
                </c:pt>
                <c:pt idx="155">
                  <c:v>57.367484814095697</c:v>
                </c:pt>
                <c:pt idx="156">
                  <c:v>57.3523340110359</c:v>
                </c:pt>
                <c:pt idx="157">
                  <c:v>57.435627774934702</c:v>
                </c:pt>
                <c:pt idx="158">
                  <c:v>57.340684991648899</c:v>
                </c:pt>
                <c:pt idx="159">
                  <c:v>57.539634758177797</c:v>
                </c:pt>
                <c:pt idx="160">
                  <c:v>5.0965012046854197</c:v>
                </c:pt>
                <c:pt idx="161">
                  <c:v>10.193441229651301</c:v>
                </c:pt>
                <c:pt idx="162">
                  <c:v>15.2808139183874</c:v>
                </c:pt>
                <c:pt idx="163">
                  <c:v>20.3819007289135</c:v>
                </c:pt>
                <c:pt idx="164">
                  <c:v>25.451756302229601</c:v>
                </c:pt>
                <c:pt idx="165">
                  <c:v>30.549480369755301</c:v>
                </c:pt>
                <c:pt idx="166">
                  <c:v>35.602706569980299</c:v>
                </c:pt>
                <c:pt idx="167">
                  <c:v>40.743097572077197</c:v>
                </c:pt>
                <c:pt idx="168">
                  <c:v>45.7359910771589</c:v>
                </c:pt>
                <c:pt idx="169">
                  <c:v>50.853433284604698</c:v>
                </c:pt>
                <c:pt idx="170">
                  <c:v>55.8840297234742</c:v>
                </c:pt>
                <c:pt idx="171">
                  <c:v>57.685153603734499</c:v>
                </c:pt>
                <c:pt idx="172">
                  <c:v>57.638949310927003</c:v>
                </c:pt>
                <c:pt idx="173">
                  <c:v>57.723713804872602</c:v>
                </c:pt>
                <c:pt idx="174">
                  <c:v>57.616327171396001</c:v>
                </c:pt>
                <c:pt idx="175">
                  <c:v>57.819201562844597</c:v>
                </c:pt>
                <c:pt idx="176">
                  <c:v>5.1878883831387297</c:v>
                </c:pt>
                <c:pt idx="177">
                  <c:v>10.3751167902299</c:v>
                </c:pt>
                <c:pt idx="178">
                  <c:v>15.5547874735765</c:v>
                </c:pt>
                <c:pt idx="179">
                  <c:v>20.747506211504898</c:v>
                </c:pt>
                <c:pt idx="180">
                  <c:v>25.909180599261902</c:v>
                </c:pt>
                <c:pt idx="181">
                  <c:v>31.1044005754712</c:v>
                </c:pt>
                <c:pt idx="182">
                  <c:v>36.252084238808301</c:v>
                </c:pt>
                <c:pt idx="183">
                  <c:v>41.488679687875297</c:v>
                </c:pt>
                <c:pt idx="184">
                  <c:v>46.579127057658802</c:v>
                </c:pt>
                <c:pt idx="185">
                  <c:v>51.797609134405</c:v>
                </c:pt>
                <c:pt idx="186">
                  <c:v>56.926170801034502</c:v>
                </c:pt>
                <c:pt idx="187">
                  <c:v>57.835146911663898</c:v>
                </c:pt>
                <c:pt idx="188">
                  <c:v>57.789157100792004</c:v>
                </c:pt>
                <c:pt idx="189">
                  <c:v>57.8604497172023</c:v>
                </c:pt>
                <c:pt idx="190">
                  <c:v>57.765962302758403</c:v>
                </c:pt>
                <c:pt idx="191">
                  <c:v>57.963255878230299</c:v>
                </c:pt>
                <c:pt idx="192">
                  <c:v>5.23494345180253</c:v>
                </c:pt>
                <c:pt idx="193">
                  <c:v>10.4696068922234</c:v>
                </c:pt>
                <c:pt idx="194">
                  <c:v>15.696490224486601</c:v>
                </c:pt>
                <c:pt idx="195">
                  <c:v>20.9395124595261</c:v>
                </c:pt>
                <c:pt idx="196">
                  <c:v>26.147863027118401</c:v>
                </c:pt>
                <c:pt idx="197">
                  <c:v>31.388650956729599</c:v>
                </c:pt>
                <c:pt idx="198">
                  <c:v>36.584689573533502</c:v>
                </c:pt>
                <c:pt idx="199">
                  <c:v>41.8739479858233</c:v>
                </c:pt>
                <c:pt idx="200">
                  <c:v>47.013213601747204</c:v>
                </c:pt>
                <c:pt idx="201">
                  <c:v>52.280826589029203</c:v>
                </c:pt>
                <c:pt idx="202">
                  <c:v>57.463641096501703</c:v>
                </c:pt>
                <c:pt idx="203">
                  <c:v>57.921289729471603</c:v>
                </c:pt>
                <c:pt idx="204">
                  <c:v>57.859993614933103</c:v>
                </c:pt>
                <c:pt idx="205">
                  <c:v>57.936033845862397</c:v>
                </c:pt>
                <c:pt idx="206">
                  <c:v>57.840274070294498</c:v>
                </c:pt>
                <c:pt idx="207">
                  <c:v>58.026032546612299</c:v>
                </c:pt>
                <c:pt idx="208">
                  <c:v>5.2584676003868598</c:v>
                </c:pt>
                <c:pt idx="209">
                  <c:v>10.516841021232301</c:v>
                </c:pt>
                <c:pt idx="210">
                  <c:v>15.7676790840178</c:v>
                </c:pt>
                <c:pt idx="211">
                  <c:v>21.035528106954001</c:v>
                </c:pt>
                <c:pt idx="212">
                  <c:v>26.2645841160789</c:v>
                </c:pt>
                <c:pt idx="213">
                  <c:v>31.528162064355399</c:v>
                </c:pt>
                <c:pt idx="214">
                  <c:v>36.756673385329897</c:v>
                </c:pt>
                <c:pt idx="215">
                  <c:v>42.0580989421059</c:v>
                </c:pt>
                <c:pt idx="216">
                  <c:v>47.222517451024501</c:v>
                </c:pt>
                <c:pt idx="217">
                  <c:v>52.528698328070298</c:v>
                </c:pt>
                <c:pt idx="218">
                  <c:v>57.738698131760003</c:v>
                </c:pt>
                <c:pt idx="219">
                  <c:v>57.943808959936803</c:v>
                </c:pt>
                <c:pt idx="220">
                  <c:v>57.898102938276402</c:v>
                </c:pt>
                <c:pt idx="221">
                  <c:v>57.965544609188299</c:v>
                </c:pt>
                <c:pt idx="222">
                  <c:v>57.872424974128997</c:v>
                </c:pt>
                <c:pt idx="223">
                  <c:v>58.074467916765499</c:v>
                </c:pt>
                <c:pt idx="224">
                  <c:v>5.2708579019886797</c:v>
                </c:pt>
                <c:pt idx="225">
                  <c:v>10.5414792474508</c:v>
                </c:pt>
                <c:pt idx="226">
                  <c:v>15.804303101096499</c:v>
                </c:pt>
                <c:pt idx="227">
                  <c:v>21.0829206467746</c:v>
                </c:pt>
                <c:pt idx="228">
                  <c:v>26.3262277038401</c:v>
                </c:pt>
                <c:pt idx="229">
                  <c:v>31.6063944538339</c:v>
                </c:pt>
                <c:pt idx="230">
                  <c:v>36.836685967366499</c:v>
                </c:pt>
                <c:pt idx="231">
                  <c:v>42.1612243359384</c:v>
                </c:pt>
                <c:pt idx="232">
                  <c:v>47.337484481563202</c:v>
                </c:pt>
                <c:pt idx="233">
                  <c:v>52.648560733418499</c:v>
                </c:pt>
                <c:pt idx="234">
                  <c:v>57.861590004335604</c:v>
                </c:pt>
                <c:pt idx="235">
                  <c:v>57.973842774281103</c:v>
                </c:pt>
                <c:pt idx="236">
                  <c:v>57.917233556735802</c:v>
                </c:pt>
                <c:pt idx="237">
                  <c:v>57.990446234143299</c:v>
                </c:pt>
                <c:pt idx="238">
                  <c:v>57.8898264397221</c:v>
                </c:pt>
                <c:pt idx="239">
                  <c:v>58.087681152251903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130-051A-7C4B-8DA7-A6CA279809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850848"/>
        <c:axId val="119669536"/>
      </c:scatterChart>
      <c:valAx>
        <c:axId val="123850848"/>
        <c:scaling>
          <c:logBase val="2"/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1200" b="0"/>
                </a:pPr>
                <a:r>
                  <a:rPr lang="en-US" sz="1200" b="0"/>
                  <a:t>Operational Intensity (OP/B)</a:t>
                </a:r>
              </a:p>
            </c:rich>
          </c:tx>
          <c:layout>
            <c:manualLayout>
              <c:xMode val="edge"/>
              <c:yMode val="edge"/>
              <c:x val="0.36643746180033554"/>
              <c:y val="0.933765972222222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\ ????/????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/>
          <a:lstStyle/>
          <a:p>
            <a:pPr>
              <a:defRPr/>
            </a:pPr>
            <a:endParaRPr lang="en-CH"/>
          </a:p>
        </c:txPr>
        <c:crossAx val="119669536"/>
        <c:crossesAt val="1.0000000000000002E-3"/>
        <c:crossBetween val="midCat"/>
        <c:majorUnit val="2"/>
        <c:minorUnit val="2"/>
      </c:valAx>
      <c:valAx>
        <c:axId val="119669536"/>
        <c:scaling>
          <c:logBase val="2"/>
          <c:orientation val="minMax"/>
          <c:max val="64"/>
          <c:min val="3.1250000000000007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/>
                  <a:t>Arithmetic Throughput (MOPS,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CH"/>
          </a:p>
        </c:txPr>
        <c:crossAx val="123850848"/>
        <c:crossesAt val="4.8830000000000019E-5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1">
    <c:autoUpdate val="0"/>
  </c:externalData>
  <c:userShapes r:id="rId2"/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05042735042736"/>
          <c:y val="3.4725185185185185E-2"/>
          <c:w val="0.80509358974358969"/>
          <c:h val="0.6886919272479208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tx>
                <c:strRef>
                  <c:f>'/Users/el1goluj/Documents/ZURICH/PROJECTS/UPMEM/upmem-workloads/Microbenchmarks/AI/[ai_output.xlsx]ai_output (4)'!$J$2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{B21FFDFC-C467-5345-8B6F-DFE1BAF72A0D}</c15:txfldGUID>
                      <c15:f>'/Users/el1goluj/Documents/ZURICH/PROJECTS/UPMEM/upmem-workloads/Microbenchmarks/AI/[ai_output.xlsx]ai_output (4)'!$J$2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FF8B-5F4C-8BBF-ED4DE736661E}"/>
                </c:ext>
              </c:extLst>
            </c:dLbl>
            <c:dLbl>
              <c:idx val="1"/>
              <c:tx>
                <c:strRef>
                  <c:f>'/Users/el1goluj/Documents/ZURICH/PROJECTS/UPMEM/upmem-workloads/Microbenchmarks/AI/[ai_output.xlsx]ai_output (4)'!$J$3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{013E86A4-5D97-F340-B17D-EE521B520048}</c15:txfldGUID>
                      <c15:f>'/Users/el1goluj/Documents/ZURICH/PROJECTS/UPMEM/upmem-workloads/Microbenchmarks/AI/[ai_output.xlsx]ai_output (4)'!$J$3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FF8B-5F4C-8BBF-ED4DE736661E}"/>
                </c:ext>
              </c:extLst>
            </c:dLbl>
            <c:dLbl>
              <c:idx val="2"/>
              <c:tx>
                <c:strRef>
                  <c:f>'/Users/el1goluj/Documents/ZURICH/PROJECTS/UPMEM/upmem-workloads/Microbenchmarks/AI/[ai_output.xlsx]ai_output (4)'!$J$4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{08F17DB7-8310-374B-B817-1FA074D66081}</c15:txfldGUID>
                      <c15:f>'/Users/el1goluj/Documents/ZURICH/PROJECTS/UPMEM/upmem-workloads/Microbenchmarks/AI/[ai_output.xlsx]ai_output (4)'!$J$4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FF8B-5F4C-8BBF-ED4DE736661E}"/>
                </c:ext>
              </c:extLst>
            </c:dLbl>
            <c:dLbl>
              <c:idx val="3"/>
              <c:tx>
                <c:strRef>
                  <c:f>'/Users/el1goluj/Documents/ZURICH/PROJECTS/UPMEM/upmem-workloads/Microbenchmarks/AI/[ai_output.xlsx]ai_output (4)'!$J$5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{BEA8539A-4B53-0247-8FEB-C8BD1A534FC3}</c15:txfldGUID>
                      <c15:f>'/Users/el1goluj/Documents/ZURICH/PROJECTS/UPMEM/upmem-workloads/Microbenchmarks/AI/[ai_output.xlsx]ai_output (4)'!$J$5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FF8B-5F4C-8BBF-ED4DE736661E}"/>
                </c:ext>
              </c:extLst>
            </c:dLbl>
            <c:dLbl>
              <c:idx val="4"/>
              <c:tx>
                <c:strRef>
                  <c:f>'/Users/el1goluj/Documents/ZURICH/PROJECTS/UPMEM/upmem-workloads/Microbenchmarks/AI/[ai_output.xlsx]ai_output (4)'!$J$6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{27E15E1A-D979-7F4A-A0C7-2442DFBB4E81}</c15:txfldGUID>
                      <c15:f>'/Users/el1goluj/Documents/ZURICH/PROJECTS/UPMEM/upmem-workloads/Microbenchmarks/AI/[ai_output.xlsx]ai_output (4)'!$J$6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FF8B-5F4C-8BBF-ED4DE736661E}"/>
                </c:ext>
              </c:extLst>
            </c:dLbl>
            <c:dLbl>
              <c:idx val="5"/>
              <c:tx>
                <c:strRef>
                  <c:f>'/Users/el1goluj/Documents/ZURICH/PROJECTS/UPMEM/upmem-workloads/Microbenchmarks/AI/[ai_output.xlsx]ai_output (4)'!$J$7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{28817B30-52EA-8D46-BEBE-A45AFFC36F56}</c15:txfldGUID>
                      <c15:f>'/Users/el1goluj/Documents/ZURICH/PROJECTS/UPMEM/upmem-workloads/Microbenchmarks/AI/[ai_output.xlsx]ai_output (4)'!$J$7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FF8B-5F4C-8BBF-ED4DE736661E}"/>
                </c:ext>
              </c:extLst>
            </c:dLbl>
            <c:dLbl>
              <c:idx val="6"/>
              <c:tx>
                <c:strRef>
                  <c:f>'/Users/el1goluj/Documents/ZURICH/PROJECTS/UPMEM/upmem-workloads/Microbenchmarks/AI/[ai_output.xlsx]ai_output (4)'!$J$8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{A70B64F3-D0EF-4D4C-98F8-0197804B5476}</c15:txfldGUID>
                      <c15:f>'/Users/el1goluj/Documents/ZURICH/PROJECTS/UPMEM/upmem-workloads/Microbenchmarks/AI/[ai_output.xlsx]ai_output (4)'!$J$8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FF8B-5F4C-8BBF-ED4DE736661E}"/>
                </c:ext>
              </c:extLst>
            </c:dLbl>
            <c:dLbl>
              <c:idx val="7"/>
              <c:tx>
                <c:strRef>
                  <c:f>'/Users/el1goluj/Documents/ZURICH/PROJECTS/UPMEM/upmem-workloads/Microbenchmarks/AI/[ai_output.xlsx]ai_output (4)'!$J$9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{03A433D1-309E-AB48-ABA4-73A3A10F2CAD}</c15:txfldGUID>
                      <c15:f>'/Users/el1goluj/Documents/ZURICH/PROJECTS/UPMEM/upmem-workloads/Microbenchmarks/AI/[ai_output.xlsx]ai_output (4)'!$J$9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FF8B-5F4C-8BBF-ED4DE736661E}"/>
                </c:ext>
              </c:extLst>
            </c:dLbl>
            <c:dLbl>
              <c:idx val="8"/>
              <c:tx>
                <c:strRef>
                  <c:f>'/Users/el1goluj/Documents/ZURICH/PROJECTS/UPMEM/upmem-workloads/Microbenchmarks/AI/[ai_output.xlsx]ai_output (4)'!$J$10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{96E00A11-F9E5-8047-8F50-600572637151}</c15:txfldGUID>
                      <c15:f>'/Users/el1goluj/Documents/ZURICH/PROJECTS/UPMEM/upmem-workloads/Microbenchmarks/AI/[ai_output.xlsx]ai_output (4)'!$J$10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FF8B-5F4C-8BBF-ED4DE736661E}"/>
                </c:ext>
              </c:extLst>
            </c:dLbl>
            <c:dLbl>
              <c:idx val="9"/>
              <c:tx>
                <c:strRef>
                  <c:f>'/Users/el1goluj/Documents/ZURICH/PROJECTS/UPMEM/upmem-workloads/Microbenchmarks/AI/[ai_output.xlsx]ai_output (4)'!$J$11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{E52B22F3-017E-B24D-B69B-A110467B32BC}</c15:txfldGUID>
                      <c15:f>'/Users/el1goluj/Documents/ZURICH/PROJECTS/UPMEM/upmem-workloads/Microbenchmarks/AI/[ai_output.xlsx]ai_output (4)'!$J$11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FF8B-5F4C-8BBF-ED4DE736661E}"/>
                </c:ext>
              </c:extLst>
            </c:dLbl>
            <c:dLbl>
              <c:idx val="10"/>
              <c:tx>
                <c:strRef>
                  <c:f>'/Users/el1goluj/Documents/ZURICH/PROJECTS/UPMEM/upmem-workloads/Microbenchmarks/AI/[ai_output.xlsx]ai_output (4)'!$J$12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{9EA75B8C-2D59-5E4F-B9D4-2F426F67299F}</c15:txfldGUID>
                      <c15:f>'/Users/el1goluj/Documents/ZURICH/PROJECTS/UPMEM/upmem-workloads/Microbenchmarks/AI/[ai_output.xlsx]ai_output (4)'!$J$12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FF8B-5F4C-8BBF-ED4DE736661E}"/>
                </c:ext>
              </c:extLst>
            </c:dLbl>
            <c:dLbl>
              <c:idx val="11"/>
              <c:tx>
                <c:strRef>
                  <c:f>'/Users/el1goluj/Documents/ZURICH/PROJECTS/UPMEM/upmem-workloads/Microbenchmarks/AI/[ai_output.xlsx]ai_output (4)'!$J$13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{6B0671BD-6755-524A-8ED2-2F802C969537}</c15:txfldGUID>
                      <c15:f>'/Users/el1goluj/Documents/ZURICH/PROJECTS/UPMEM/upmem-workloads/Microbenchmarks/AI/[ai_output.xlsx]ai_output (4)'!$J$13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FF8B-5F4C-8BBF-ED4DE736661E}"/>
                </c:ext>
              </c:extLst>
            </c:dLbl>
            <c:dLbl>
              <c:idx val="12"/>
              <c:tx>
                <c:strRef>
                  <c:f>'/Users/el1goluj/Documents/ZURICH/PROJECTS/UPMEM/upmem-workloads/Microbenchmarks/AI/[ai_output.xlsx]ai_output (4)'!$J$14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{F9F541DB-268F-D543-8886-9A300F450775}</c15:txfldGUID>
                      <c15:f>'/Users/el1goluj/Documents/ZURICH/PROJECTS/UPMEM/upmem-workloads/Microbenchmarks/AI/[ai_output.xlsx]ai_output (4)'!$J$14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FF8B-5F4C-8BBF-ED4DE736661E}"/>
                </c:ext>
              </c:extLst>
            </c:dLbl>
            <c:dLbl>
              <c:idx val="13"/>
              <c:tx>
                <c:strRef>
                  <c:f>'/Users/el1goluj/Documents/ZURICH/PROJECTS/UPMEM/upmem-workloads/Microbenchmarks/AI/[ai_output.xlsx]ai_output (4)'!$J$15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{38FDFC46-9725-DC45-8A84-802CED0E7D90}</c15:txfldGUID>
                      <c15:f>'/Users/el1goluj/Documents/ZURICH/PROJECTS/UPMEM/upmem-workloads/Microbenchmarks/AI/[ai_output.xlsx]ai_output (4)'!$J$15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FF8B-5F4C-8BBF-ED4DE736661E}"/>
                </c:ext>
              </c:extLst>
            </c:dLbl>
            <c:dLbl>
              <c:idx val="14"/>
              <c:tx>
                <c:strRef>
                  <c:f>'/Users/el1goluj/Documents/ZURICH/PROJECTS/UPMEM/upmem-workloads/Microbenchmarks/AI/[ai_output.xlsx]ai_output (4)'!$J$16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{72387E6A-A2D5-594B-B74E-308FCF9239CE}</c15:txfldGUID>
                      <c15:f>'/Users/el1goluj/Documents/ZURICH/PROJECTS/UPMEM/upmem-workloads/Microbenchmarks/AI/[ai_output.xlsx]ai_output (4)'!$J$16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E-FF8B-5F4C-8BBF-ED4DE736661E}"/>
                </c:ext>
              </c:extLst>
            </c:dLbl>
            <c:dLbl>
              <c:idx val="15"/>
              <c:tx>
                <c:strRef>
                  <c:f>'/Users/el1goluj/Documents/ZURICH/PROJECTS/UPMEM/upmem-workloads/Microbenchmarks/AI/[ai_output.xlsx]ai_output (4)'!$J$17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{C9142854-240B-B946-8C1D-C0E394220DB4}</c15:txfldGUID>
                      <c15:f>'/Users/el1goluj/Documents/ZURICH/PROJECTS/UPMEM/upmem-workloads/Microbenchmarks/AI/[ai_output.xlsx]ai_output (4)'!$J$17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F-FF8B-5F4C-8BBF-ED4DE736661E}"/>
                </c:ext>
              </c:extLst>
            </c:dLbl>
            <c:dLbl>
              <c:idx val="16"/>
              <c:tx>
                <c:strRef>
                  <c:f>'/Users/el1goluj/Documents/ZURICH/PROJECTS/UPMEM/upmem-workloads/Microbenchmarks/AI/[ai_output.xlsx]ai_output (4)'!$J$18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{5C6923DE-C744-7745-9DC5-D22F1BAD9549}</c15:txfldGUID>
                      <c15:f>'/Users/el1goluj/Documents/ZURICH/PROJECTS/UPMEM/upmem-workloads/Microbenchmarks/AI/[ai_output.xlsx]ai_output (4)'!$J$18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0-FF8B-5F4C-8BBF-ED4DE736661E}"/>
                </c:ext>
              </c:extLst>
            </c:dLbl>
            <c:dLbl>
              <c:idx val="17"/>
              <c:tx>
                <c:strRef>
                  <c:f>'/Users/el1goluj/Documents/ZURICH/PROJECTS/UPMEM/upmem-workloads/Microbenchmarks/AI/[ai_output.xlsx]ai_output (4)'!$J$19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{35446AE8-9A1F-1447-9DED-B5030DAFEABB}</c15:txfldGUID>
                      <c15:f>'/Users/el1goluj/Documents/ZURICH/PROJECTS/UPMEM/upmem-workloads/Microbenchmarks/AI/[ai_output.xlsx]ai_output (4)'!$J$19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1-FF8B-5F4C-8BBF-ED4DE736661E}"/>
                </c:ext>
              </c:extLst>
            </c:dLbl>
            <c:dLbl>
              <c:idx val="18"/>
              <c:tx>
                <c:strRef>
                  <c:f>'/Users/el1goluj/Documents/ZURICH/PROJECTS/UPMEM/upmem-workloads/Microbenchmarks/AI/[ai_output.xlsx]ai_output (4)'!$J$20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{3AC8517D-7D28-2F48-9F40-EFE8B9AB59C5}</c15:txfldGUID>
                      <c15:f>'/Users/el1goluj/Documents/ZURICH/PROJECTS/UPMEM/upmem-workloads/Microbenchmarks/AI/[ai_output.xlsx]ai_output (4)'!$J$20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2-FF8B-5F4C-8BBF-ED4DE736661E}"/>
                </c:ext>
              </c:extLst>
            </c:dLbl>
            <c:dLbl>
              <c:idx val="19"/>
              <c:tx>
                <c:strRef>
                  <c:f>'/Users/el1goluj/Documents/ZURICH/PROJECTS/UPMEM/upmem-workloads/Microbenchmarks/AI/[ai_output.xlsx]ai_output (4)'!$J$21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{75B4D4A9-D338-2741-A5B8-CE2FB4209737}</c15:txfldGUID>
                      <c15:f>'/Users/el1goluj/Documents/ZURICH/PROJECTS/UPMEM/upmem-workloads/Microbenchmarks/AI/[ai_output.xlsx]ai_output (4)'!$J$21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3-FF8B-5F4C-8BBF-ED4DE736661E}"/>
                </c:ext>
              </c:extLst>
            </c:dLbl>
            <c:dLbl>
              <c:idx val="20"/>
              <c:tx>
                <c:strRef>
                  <c:f>'/Users/el1goluj/Documents/ZURICH/PROJECTS/UPMEM/upmem-workloads/Microbenchmarks/AI/[ai_output.xlsx]ai_output (4)'!$J$22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{DCA8679C-49FE-EB48-A411-812E74A02BF8}</c15:txfldGUID>
                      <c15:f>'/Users/el1goluj/Documents/ZURICH/PROJECTS/UPMEM/upmem-workloads/Microbenchmarks/AI/[ai_output.xlsx]ai_output (4)'!$J$22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4-FF8B-5F4C-8BBF-ED4DE736661E}"/>
                </c:ext>
              </c:extLst>
            </c:dLbl>
            <c:dLbl>
              <c:idx val="21"/>
              <c:tx>
                <c:strRef>
                  <c:f>'/Users/el1goluj/Documents/ZURICH/PROJECTS/UPMEM/upmem-workloads/Microbenchmarks/AI/[ai_output.xlsx]ai_output (4)'!$J$23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{0B2183CF-74CE-D04E-A10E-5E5B675A93F1}</c15:txfldGUID>
                      <c15:f>'/Users/el1goluj/Documents/ZURICH/PROJECTS/UPMEM/upmem-workloads/Microbenchmarks/AI/[ai_output.xlsx]ai_output (4)'!$J$23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5-FF8B-5F4C-8BBF-ED4DE736661E}"/>
                </c:ext>
              </c:extLst>
            </c:dLbl>
            <c:dLbl>
              <c:idx val="22"/>
              <c:tx>
                <c:strRef>
                  <c:f>'/Users/el1goluj/Documents/ZURICH/PROJECTS/UPMEM/upmem-workloads/Microbenchmarks/AI/[ai_output.xlsx]ai_output (4)'!$J$24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{01B7FADD-E9F7-5A4A-A88B-0777680B3578}</c15:txfldGUID>
                      <c15:f>'/Users/el1goluj/Documents/ZURICH/PROJECTS/UPMEM/upmem-workloads/Microbenchmarks/AI/[ai_output.xlsx]ai_output (4)'!$J$24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6-FF8B-5F4C-8BBF-ED4DE736661E}"/>
                </c:ext>
              </c:extLst>
            </c:dLbl>
            <c:dLbl>
              <c:idx val="23"/>
              <c:tx>
                <c:strRef>
                  <c:f>'/Users/el1goluj/Documents/ZURICH/PROJECTS/UPMEM/upmem-workloads/Microbenchmarks/AI/[ai_output.xlsx]ai_output (4)'!$J$25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{AE21E1D1-D9E4-4942-AF92-88E0B3C0C67B}</c15:txfldGUID>
                      <c15:f>'/Users/el1goluj/Documents/ZURICH/PROJECTS/UPMEM/upmem-workloads/Microbenchmarks/AI/[ai_output.xlsx]ai_output (4)'!$J$25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7-FF8B-5F4C-8BBF-ED4DE736661E}"/>
                </c:ext>
              </c:extLst>
            </c:dLbl>
            <c:dLbl>
              <c:idx val="24"/>
              <c:tx>
                <c:strRef>
                  <c:f>'/Users/el1goluj/Documents/ZURICH/PROJECTS/UPMEM/upmem-workloads/Microbenchmarks/AI/[ai_output.xlsx]ai_output (4)'!$J$26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{DA505818-B011-2140-9B4E-BED2FBB8D061}</c15:txfldGUID>
                      <c15:f>'/Users/el1goluj/Documents/ZURICH/PROJECTS/UPMEM/upmem-workloads/Microbenchmarks/AI/[ai_output.xlsx]ai_output (4)'!$J$26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8-FF8B-5F4C-8BBF-ED4DE736661E}"/>
                </c:ext>
              </c:extLst>
            </c:dLbl>
            <c:dLbl>
              <c:idx val="25"/>
              <c:tx>
                <c:strRef>
                  <c:f>'/Users/el1goluj/Documents/ZURICH/PROJECTS/UPMEM/upmem-workloads/Microbenchmarks/AI/[ai_output.xlsx]ai_output (4)'!$J$27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{96145FEB-52E7-3A46-9E75-46752BB74B73}</c15:txfldGUID>
                      <c15:f>'/Users/el1goluj/Documents/ZURICH/PROJECTS/UPMEM/upmem-workloads/Microbenchmarks/AI/[ai_output.xlsx]ai_output (4)'!$J$27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9-FF8B-5F4C-8BBF-ED4DE736661E}"/>
                </c:ext>
              </c:extLst>
            </c:dLbl>
            <c:dLbl>
              <c:idx val="26"/>
              <c:tx>
                <c:strRef>
                  <c:f>'/Users/el1goluj/Documents/ZURICH/PROJECTS/UPMEM/upmem-workloads/Microbenchmarks/AI/[ai_output.xlsx]ai_output (4)'!$J$28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{F7595FAE-0EA7-1240-B8BE-3261A04D32AC}</c15:txfldGUID>
                      <c15:f>'/Users/el1goluj/Documents/ZURICH/PROJECTS/UPMEM/upmem-workloads/Microbenchmarks/AI/[ai_output.xlsx]ai_output (4)'!$J$28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A-FF8B-5F4C-8BBF-ED4DE736661E}"/>
                </c:ext>
              </c:extLst>
            </c:dLbl>
            <c:dLbl>
              <c:idx val="27"/>
              <c:tx>
                <c:strRef>
                  <c:f>'/Users/el1goluj/Documents/ZURICH/PROJECTS/UPMEM/upmem-workloads/Microbenchmarks/AI/[ai_output.xlsx]ai_output (4)'!$J$29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{D759B2D9-073D-E744-B539-6BB522F407F7}</c15:txfldGUID>
                      <c15:f>'/Users/el1goluj/Documents/ZURICH/PROJECTS/UPMEM/upmem-workloads/Microbenchmarks/AI/[ai_output.xlsx]ai_output (4)'!$J$29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B-FF8B-5F4C-8BBF-ED4DE736661E}"/>
                </c:ext>
              </c:extLst>
            </c:dLbl>
            <c:dLbl>
              <c:idx val="28"/>
              <c:tx>
                <c:strRef>
                  <c:f>'/Users/el1goluj/Documents/ZURICH/PROJECTS/UPMEM/upmem-workloads/Microbenchmarks/AI/[ai_output.xlsx]ai_output (4)'!$J$30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{B5451B8E-5EB2-C947-AE2E-AF76C714CDCC}</c15:txfldGUID>
                      <c15:f>'/Users/el1goluj/Documents/ZURICH/PROJECTS/UPMEM/upmem-workloads/Microbenchmarks/AI/[ai_output.xlsx]ai_output (4)'!$J$30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C-FF8B-5F4C-8BBF-ED4DE736661E}"/>
                </c:ext>
              </c:extLst>
            </c:dLbl>
            <c:dLbl>
              <c:idx val="29"/>
              <c:tx>
                <c:strRef>
                  <c:f>'/Users/el1goluj/Documents/ZURICH/PROJECTS/UPMEM/upmem-workloads/Microbenchmarks/AI/[ai_output.xlsx]ai_output (4)'!$J$31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{71B442BE-4C5B-6D41-B130-4D0A4BB52DB7}</c15:txfldGUID>
                      <c15:f>'/Users/el1goluj/Documents/ZURICH/PROJECTS/UPMEM/upmem-workloads/Microbenchmarks/AI/[ai_output.xlsx]ai_output (4)'!$J$31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D-FF8B-5F4C-8BBF-ED4DE736661E}"/>
                </c:ext>
              </c:extLst>
            </c:dLbl>
            <c:dLbl>
              <c:idx val="30"/>
              <c:tx>
                <c:strRef>
                  <c:f>'/Users/el1goluj/Documents/ZURICH/PROJECTS/UPMEM/upmem-workloads/Microbenchmarks/AI/[ai_output.xlsx]ai_output (4)'!$J$32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{EF03A66E-061D-0843-B581-257FFF17A415}</c15:txfldGUID>
                      <c15:f>'/Users/el1goluj/Documents/ZURICH/PROJECTS/UPMEM/upmem-workloads/Microbenchmarks/AI/[ai_output.xlsx]ai_output (4)'!$J$32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E-FF8B-5F4C-8BBF-ED4DE736661E}"/>
                </c:ext>
              </c:extLst>
            </c:dLbl>
            <c:dLbl>
              <c:idx val="31"/>
              <c:tx>
                <c:strRef>
                  <c:f>'/Users/el1goluj/Documents/ZURICH/PROJECTS/UPMEM/upmem-workloads/Microbenchmarks/AI/[ai_output.xlsx]ai_output (4)'!$J$33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{640D5A2E-4D68-C047-B000-2319B1BD248F}</c15:txfldGUID>
                      <c15:f>'/Users/el1goluj/Documents/ZURICH/PROJECTS/UPMEM/upmem-workloads/Microbenchmarks/AI/[ai_output.xlsx]ai_output (4)'!$J$33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F-FF8B-5F4C-8BBF-ED4DE736661E}"/>
                </c:ext>
              </c:extLst>
            </c:dLbl>
            <c:dLbl>
              <c:idx val="32"/>
              <c:tx>
                <c:strRef>
                  <c:f>'/Users/el1goluj/Documents/ZURICH/PROJECTS/UPMEM/upmem-workloads/Microbenchmarks/AI/[ai_output.xlsx]ai_output (4)'!$J$34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{061A807F-33BF-3441-AECC-C40FBBACF1EE}</c15:txfldGUID>
                      <c15:f>'/Users/el1goluj/Documents/ZURICH/PROJECTS/UPMEM/upmem-workloads/Microbenchmarks/AI/[ai_output.xlsx]ai_output (4)'!$J$34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0-FF8B-5F4C-8BBF-ED4DE736661E}"/>
                </c:ext>
              </c:extLst>
            </c:dLbl>
            <c:dLbl>
              <c:idx val="33"/>
              <c:tx>
                <c:strRef>
                  <c:f>'/Users/el1goluj/Documents/ZURICH/PROJECTS/UPMEM/upmem-workloads/Microbenchmarks/AI/[ai_output.xlsx]ai_output (4)'!$J$35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{3C7E9DC4-551F-B34F-B898-D1F22A6370A8}</c15:txfldGUID>
                      <c15:f>'/Users/el1goluj/Documents/ZURICH/PROJECTS/UPMEM/upmem-workloads/Microbenchmarks/AI/[ai_output.xlsx]ai_output (4)'!$J$35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1-FF8B-5F4C-8BBF-ED4DE736661E}"/>
                </c:ext>
              </c:extLst>
            </c:dLbl>
            <c:dLbl>
              <c:idx val="34"/>
              <c:tx>
                <c:strRef>
                  <c:f>'/Users/el1goluj/Documents/ZURICH/PROJECTS/UPMEM/upmem-workloads/Microbenchmarks/AI/[ai_output.xlsx]ai_output (4)'!$J$36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{10EA1210-C9DD-0F42-91ED-73778A8C6205}</c15:txfldGUID>
                      <c15:f>'/Users/el1goluj/Documents/ZURICH/PROJECTS/UPMEM/upmem-workloads/Microbenchmarks/AI/[ai_output.xlsx]ai_output (4)'!$J$36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2-FF8B-5F4C-8BBF-ED4DE736661E}"/>
                </c:ext>
              </c:extLst>
            </c:dLbl>
            <c:dLbl>
              <c:idx val="35"/>
              <c:tx>
                <c:strRef>
                  <c:f>'/Users/el1goluj/Documents/ZURICH/PROJECTS/UPMEM/upmem-workloads/Microbenchmarks/AI/[ai_output.xlsx]ai_output (4)'!$J$37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{A098885A-F33E-6E4E-BF82-4922E45222EE}</c15:txfldGUID>
                      <c15:f>'/Users/el1goluj/Documents/ZURICH/PROJECTS/UPMEM/upmem-workloads/Microbenchmarks/AI/[ai_output.xlsx]ai_output (4)'!$J$37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3-FF8B-5F4C-8BBF-ED4DE736661E}"/>
                </c:ext>
              </c:extLst>
            </c:dLbl>
            <c:dLbl>
              <c:idx val="36"/>
              <c:tx>
                <c:strRef>
                  <c:f>'/Users/el1goluj/Documents/ZURICH/PROJECTS/UPMEM/upmem-workloads/Microbenchmarks/AI/[ai_output.xlsx]ai_output (4)'!$J$38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{A6FDA69C-4510-154C-B422-2EFA6879BBF6}</c15:txfldGUID>
                      <c15:f>'/Users/el1goluj/Documents/ZURICH/PROJECTS/UPMEM/upmem-workloads/Microbenchmarks/AI/[ai_output.xlsx]ai_output (4)'!$J$38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4-FF8B-5F4C-8BBF-ED4DE736661E}"/>
                </c:ext>
              </c:extLst>
            </c:dLbl>
            <c:dLbl>
              <c:idx val="37"/>
              <c:tx>
                <c:strRef>
                  <c:f>'/Users/el1goluj/Documents/ZURICH/PROJECTS/UPMEM/upmem-workloads/Microbenchmarks/AI/[ai_output.xlsx]ai_output (4)'!$J$39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{CACBE8DA-5EE4-7D4D-8048-77F546B81A7A}</c15:txfldGUID>
                      <c15:f>'/Users/el1goluj/Documents/ZURICH/PROJECTS/UPMEM/upmem-workloads/Microbenchmarks/AI/[ai_output.xlsx]ai_output (4)'!$J$39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5-FF8B-5F4C-8BBF-ED4DE736661E}"/>
                </c:ext>
              </c:extLst>
            </c:dLbl>
            <c:dLbl>
              <c:idx val="38"/>
              <c:tx>
                <c:strRef>
                  <c:f>'/Users/el1goluj/Documents/ZURICH/PROJECTS/UPMEM/upmem-workloads/Microbenchmarks/AI/[ai_output.xlsx]ai_output (4)'!$J$40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{F20F8D92-3A55-7E4F-B096-B79ED9782835}</c15:txfldGUID>
                      <c15:f>'/Users/el1goluj/Documents/ZURICH/PROJECTS/UPMEM/upmem-workloads/Microbenchmarks/AI/[ai_output.xlsx]ai_output (4)'!$J$40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6-FF8B-5F4C-8BBF-ED4DE736661E}"/>
                </c:ext>
              </c:extLst>
            </c:dLbl>
            <c:dLbl>
              <c:idx val="39"/>
              <c:tx>
                <c:strRef>
                  <c:f>'/Users/el1goluj/Documents/ZURICH/PROJECTS/UPMEM/upmem-workloads/Microbenchmarks/AI/[ai_output.xlsx]ai_output (4)'!$J$41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{B5ED9DB3-F377-CA47-B4E5-7D7817EC11BE}</c15:txfldGUID>
                      <c15:f>'/Users/el1goluj/Documents/ZURICH/PROJECTS/UPMEM/upmem-workloads/Microbenchmarks/AI/[ai_output.xlsx]ai_output (4)'!$J$41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7-FF8B-5F4C-8BBF-ED4DE736661E}"/>
                </c:ext>
              </c:extLst>
            </c:dLbl>
            <c:dLbl>
              <c:idx val="40"/>
              <c:tx>
                <c:strRef>
                  <c:f>'/Users/el1goluj/Documents/ZURICH/PROJECTS/UPMEM/upmem-workloads/Microbenchmarks/AI/[ai_output.xlsx]ai_output (4)'!$J$42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{F91CFCD6-2B9D-E54B-96AE-E35B693B085D}</c15:txfldGUID>
                      <c15:f>'/Users/el1goluj/Documents/ZURICH/PROJECTS/UPMEM/upmem-workloads/Microbenchmarks/AI/[ai_output.xlsx]ai_output (4)'!$J$42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8-FF8B-5F4C-8BBF-ED4DE736661E}"/>
                </c:ext>
              </c:extLst>
            </c:dLbl>
            <c:dLbl>
              <c:idx val="41"/>
              <c:tx>
                <c:strRef>
                  <c:f>'/Users/el1goluj/Documents/ZURICH/PROJECTS/UPMEM/upmem-workloads/Microbenchmarks/AI/[ai_output.xlsx]ai_output (4)'!$J$43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{B82189BC-3331-C34F-BC9C-96AC53896522}</c15:txfldGUID>
                      <c15:f>'/Users/el1goluj/Documents/ZURICH/PROJECTS/UPMEM/upmem-workloads/Microbenchmarks/AI/[ai_output.xlsx]ai_output (4)'!$J$43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9-FF8B-5F4C-8BBF-ED4DE736661E}"/>
                </c:ext>
              </c:extLst>
            </c:dLbl>
            <c:dLbl>
              <c:idx val="42"/>
              <c:tx>
                <c:strRef>
                  <c:f>'/Users/el1goluj/Documents/ZURICH/PROJECTS/UPMEM/upmem-workloads/Microbenchmarks/AI/[ai_output.xlsx]ai_output (4)'!$J$44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{86D52B4A-9648-F348-B4C5-E475E77000BA}</c15:txfldGUID>
                      <c15:f>'/Users/el1goluj/Documents/ZURICH/PROJECTS/UPMEM/upmem-workloads/Microbenchmarks/AI/[ai_output.xlsx]ai_output (4)'!$J$44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A-FF8B-5F4C-8BBF-ED4DE736661E}"/>
                </c:ext>
              </c:extLst>
            </c:dLbl>
            <c:dLbl>
              <c:idx val="43"/>
              <c:tx>
                <c:strRef>
                  <c:f>'/Users/el1goluj/Documents/ZURICH/PROJECTS/UPMEM/upmem-workloads/Microbenchmarks/AI/[ai_output.xlsx]ai_output (4)'!$J$45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{0400AC80-5CB2-9D4C-A81C-B3E86EB9B34F}</c15:txfldGUID>
                      <c15:f>'/Users/el1goluj/Documents/ZURICH/PROJECTS/UPMEM/upmem-workloads/Microbenchmarks/AI/[ai_output.xlsx]ai_output (4)'!$J$45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B-FF8B-5F4C-8BBF-ED4DE736661E}"/>
                </c:ext>
              </c:extLst>
            </c:dLbl>
            <c:dLbl>
              <c:idx val="44"/>
              <c:tx>
                <c:strRef>
                  <c:f>'/Users/el1goluj/Documents/ZURICH/PROJECTS/UPMEM/upmem-workloads/Microbenchmarks/AI/[ai_output.xlsx]ai_output (4)'!$J$46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{6546CCBA-A1EE-5746-80DC-D0CEFE502F51}</c15:txfldGUID>
                      <c15:f>'/Users/el1goluj/Documents/ZURICH/PROJECTS/UPMEM/upmem-workloads/Microbenchmarks/AI/[ai_output.xlsx]ai_output (4)'!$J$46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C-FF8B-5F4C-8BBF-ED4DE736661E}"/>
                </c:ext>
              </c:extLst>
            </c:dLbl>
            <c:dLbl>
              <c:idx val="45"/>
              <c:tx>
                <c:strRef>
                  <c:f>'/Users/el1goluj/Documents/ZURICH/PROJECTS/UPMEM/upmem-workloads/Microbenchmarks/AI/[ai_output.xlsx]ai_output (4)'!$J$47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{C2AA78CF-3C85-0341-9ECB-C83278521176}</c15:txfldGUID>
                      <c15:f>'/Users/el1goluj/Documents/ZURICH/PROJECTS/UPMEM/upmem-workloads/Microbenchmarks/AI/[ai_output.xlsx]ai_output (4)'!$J$47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D-FF8B-5F4C-8BBF-ED4DE736661E}"/>
                </c:ext>
              </c:extLst>
            </c:dLbl>
            <c:dLbl>
              <c:idx val="46"/>
              <c:tx>
                <c:strRef>
                  <c:f>'/Users/el1goluj/Documents/ZURICH/PROJECTS/UPMEM/upmem-workloads/Microbenchmarks/AI/[ai_output.xlsx]ai_output (4)'!$J$48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{5683700B-A3F5-1A46-BE1E-08B394A93370}</c15:txfldGUID>
                      <c15:f>'/Users/el1goluj/Documents/ZURICH/PROJECTS/UPMEM/upmem-workloads/Microbenchmarks/AI/[ai_output.xlsx]ai_output (4)'!$J$48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E-FF8B-5F4C-8BBF-ED4DE736661E}"/>
                </c:ext>
              </c:extLst>
            </c:dLbl>
            <c:dLbl>
              <c:idx val="47"/>
              <c:tx>
                <c:strRef>
                  <c:f>'/Users/el1goluj/Documents/ZURICH/PROJECTS/UPMEM/upmem-workloads/Microbenchmarks/AI/[ai_output.xlsx]ai_output (4)'!$J$49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{22FB9FEE-4D07-A543-B4AB-56A44476BECD}</c15:txfldGUID>
                      <c15:f>'/Users/el1goluj/Documents/ZURICH/PROJECTS/UPMEM/upmem-workloads/Microbenchmarks/AI/[ai_output.xlsx]ai_output (4)'!$J$49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F-FF8B-5F4C-8BBF-ED4DE736661E}"/>
                </c:ext>
              </c:extLst>
            </c:dLbl>
            <c:dLbl>
              <c:idx val="48"/>
              <c:tx>
                <c:strRef>
                  <c:f>'/Users/el1goluj/Documents/ZURICH/PROJECTS/UPMEM/upmem-workloads/Microbenchmarks/AI/[ai_output.xlsx]ai_output (4)'!$J$50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{3B82D424-6E01-134E-B718-3F85FBFC1FF3}</c15:txfldGUID>
                      <c15:f>'/Users/el1goluj/Documents/ZURICH/PROJECTS/UPMEM/upmem-workloads/Microbenchmarks/AI/[ai_output.xlsx]ai_output (4)'!$J$50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0-FF8B-5F4C-8BBF-ED4DE736661E}"/>
                </c:ext>
              </c:extLst>
            </c:dLbl>
            <c:dLbl>
              <c:idx val="49"/>
              <c:tx>
                <c:strRef>
                  <c:f>'/Users/el1goluj/Documents/ZURICH/PROJECTS/UPMEM/upmem-workloads/Microbenchmarks/AI/[ai_output.xlsx]ai_output (4)'!$J$51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{B5D0A705-4363-CE40-924B-1EBFCED8FE1D}</c15:txfldGUID>
                      <c15:f>'/Users/el1goluj/Documents/ZURICH/PROJECTS/UPMEM/upmem-workloads/Microbenchmarks/AI/[ai_output.xlsx]ai_output (4)'!$J$51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1-FF8B-5F4C-8BBF-ED4DE736661E}"/>
                </c:ext>
              </c:extLst>
            </c:dLbl>
            <c:dLbl>
              <c:idx val="50"/>
              <c:tx>
                <c:strRef>
                  <c:f>'/Users/el1goluj/Documents/ZURICH/PROJECTS/UPMEM/upmem-workloads/Microbenchmarks/AI/[ai_output.xlsx]ai_output (4)'!$J$52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{4660B455-C86B-F543-AB42-0D86BDA9F45E}</c15:txfldGUID>
                      <c15:f>'/Users/el1goluj/Documents/ZURICH/PROJECTS/UPMEM/upmem-workloads/Microbenchmarks/AI/[ai_output.xlsx]ai_output (4)'!$J$52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2-FF8B-5F4C-8BBF-ED4DE736661E}"/>
                </c:ext>
              </c:extLst>
            </c:dLbl>
            <c:dLbl>
              <c:idx val="51"/>
              <c:tx>
                <c:strRef>
                  <c:f>'/Users/el1goluj/Documents/ZURICH/PROJECTS/UPMEM/upmem-workloads/Microbenchmarks/AI/[ai_output.xlsx]ai_output (4)'!$J$53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{66042B7A-901C-084B-8299-2742ABE8BD42}</c15:txfldGUID>
                      <c15:f>'/Users/el1goluj/Documents/ZURICH/PROJECTS/UPMEM/upmem-workloads/Microbenchmarks/AI/[ai_output.xlsx]ai_output (4)'!$J$53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3-FF8B-5F4C-8BBF-ED4DE736661E}"/>
                </c:ext>
              </c:extLst>
            </c:dLbl>
            <c:dLbl>
              <c:idx val="52"/>
              <c:tx>
                <c:strRef>
                  <c:f>'/Users/el1goluj/Documents/ZURICH/PROJECTS/UPMEM/upmem-workloads/Microbenchmarks/AI/[ai_output.xlsx]ai_output (4)'!$J$54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{00E61FAA-9439-B24F-BDE8-3261BA73B606}</c15:txfldGUID>
                      <c15:f>'/Users/el1goluj/Documents/ZURICH/PROJECTS/UPMEM/upmem-workloads/Microbenchmarks/AI/[ai_output.xlsx]ai_output (4)'!$J$54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4-FF8B-5F4C-8BBF-ED4DE736661E}"/>
                </c:ext>
              </c:extLst>
            </c:dLbl>
            <c:dLbl>
              <c:idx val="53"/>
              <c:tx>
                <c:strRef>
                  <c:f>'/Users/el1goluj/Documents/ZURICH/PROJECTS/UPMEM/upmem-workloads/Microbenchmarks/AI/[ai_output.xlsx]ai_output (4)'!$J$55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{F2DB1441-C7C6-0249-8B04-5EF1E80AB6B6}</c15:txfldGUID>
                      <c15:f>'/Users/el1goluj/Documents/ZURICH/PROJECTS/UPMEM/upmem-workloads/Microbenchmarks/AI/[ai_output.xlsx]ai_output (4)'!$J$55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5-FF8B-5F4C-8BBF-ED4DE736661E}"/>
                </c:ext>
              </c:extLst>
            </c:dLbl>
            <c:dLbl>
              <c:idx val="54"/>
              <c:tx>
                <c:strRef>
                  <c:f>'/Users/el1goluj/Documents/ZURICH/PROJECTS/UPMEM/upmem-workloads/Microbenchmarks/AI/[ai_output.xlsx]ai_output (4)'!$J$56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{712E9099-404F-A54A-8774-8F3D61AF0341}</c15:txfldGUID>
                      <c15:f>'/Users/el1goluj/Documents/ZURICH/PROJECTS/UPMEM/upmem-workloads/Microbenchmarks/AI/[ai_output.xlsx]ai_output (4)'!$J$56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6-FF8B-5F4C-8BBF-ED4DE736661E}"/>
                </c:ext>
              </c:extLst>
            </c:dLbl>
            <c:dLbl>
              <c:idx val="55"/>
              <c:tx>
                <c:strRef>
                  <c:f>'/Users/el1goluj/Documents/ZURICH/PROJECTS/UPMEM/upmem-workloads/Microbenchmarks/AI/[ai_output.xlsx]ai_output (4)'!$J$57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{FE798FE3-3CA0-D446-B4A7-55BFA3950463}</c15:txfldGUID>
                      <c15:f>'/Users/el1goluj/Documents/ZURICH/PROJECTS/UPMEM/upmem-workloads/Microbenchmarks/AI/[ai_output.xlsx]ai_output (4)'!$J$57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7-FF8B-5F4C-8BBF-ED4DE736661E}"/>
                </c:ext>
              </c:extLst>
            </c:dLbl>
            <c:dLbl>
              <c:idx val="56"/>
              <c:tx>
                <c:strRef>
                  <c:f>'/Users/el1goluj/Documents/ZURICH/PROJECTS/UPMEM/upmem-workloads/Microbenchmarks/AI/[ai_output.xlsx]ai_output (4)'!$J$58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{43C9D98B-BC30-F147-B751-36E804E21695}</c15:txfldGUID>
                      <c15:f>'/Users/el1goluj/Documents/ZURICH/PROJECTS/UPMEM/upmem-workloads/Microbenchmarks/AI/[ai_output.xlsx]ai_output (4)'!$J$58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8-FF8B-5F4C-8BBF-ED4DE736661E}"/>
                </c:ext>
              </c:extLst>
            </c:dLbl>
            <c:dLbl>
              <c:idx val="57"/>
              <c:tx>
                <c:strRef>
                  <c:f>'/Users/el1goluj/Documents/ZURICH/PROJECTS/UPMEM/upmem-workloads/Microbenchmarks/AI/[ai_output.xlsx]ai_output (4)'!$J$59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{AEA16D62-1799-8B49-86DF-A151BB128FB8}</c15:txfldGUID>
                      <c15:f>'/Users/el1goluj/Documents/ZURICH/PROJECTS/UPMEM/upmem-workloads/Microbenchmarks/AI/[ai_output.xlsx]ai_output (4)'!$J$59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9-FF8B-5F4C-8BBF-ED4DE736661E}"/>
                </c:ext>
              </c:extLst>
            </c:dLbl>
            <c:dLbl>
              <c:idx val="58"/>
              <c:tx>
                <c:strRef>
                  <c:f>'/Users/el1goluj/Documents/ZURICH/PROJECTS/UPMEM/upmem-workloads/Microbenchmarks/AI/[ai_output.xlsx]ai_output (4)'!$J$60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{51CA2079-A71A-3745-8418-77298539946D}</c15:txfldGUID>
                      <c15:f>'/Users/el1goluj/Documents/ZURICH/PROJECTS/UPMEM/upmem-workloads/Microbenchmarks/AI/[ai_output.xlsx]ai_output (4)'!$J$60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A-FF8B-5F4C-8BBF-ED4DE736661E}"/>
                </c:ext>
              </c:extLst>
            </c:dLbl>
            <c:dLbl>
              <c:idx val="59"/>
              <c:tx>
                <c:strRef>
                  <c:f>'/Users/el1goluj/Documents/ZURICH/PROJECTS/UPMEM/upmem-workloads/Microbenchmarks/AI/[ai_output.xlsx]ai_output (4)'!$J$61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{B3924E95-20A6-F147-9635-7FD610B17F47}</c15:txfldGUID>
                      <c15:f>'/Users/el1goluj/Documents/ZURICH/PROJECTS/UPMEM/upmem-workloads/Microbenchmarks/AI/[ai_output.xlsx]ai_output (4)'!$J$61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B-FF8B-5F4C-8BBF-ED4DE736661E}"/>
                </c:ext>
              </c:extLst>
            </c:dLbl>
            <c:dLbl>
              <c:idx val="60"/>
              <c:tx>
                <c:strRef>
                  <c:f>'/Users/el1goluj/Documents/ZURICH/PROJECTS/UPMEM/upmem-workloads/Microbenchmarks/AI/[ai_output.xlsx]ai_output (4)'!$J$62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{7B33FF13-37FF-DE4E-B2CB-31C205546AE8}</c15:txfldGUID>
                      <c15:f>'/Users/el1goluj/Documents/ZURICH/PROJECTS/UPMEM/upmem-workloads/Microbenchmarks/AI/[ai_output.xlsx]ai_output (4)'!$J$62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C-FF8B-5F4C-8BBF-ED4DE736661E}"/>
                </c:ext>
              </c:extLst>
            </c:dLbl>
            <c:dLbl>
              <c:idx val="61"/>
              <c:tx>
                <c:strRef>
                  <c:f>'/Users/el1goluj/Documents/ZURICH/PROJECTS/UPMEM/upmem-workloads/Microbenchmarks/AI/[ai_output.xlsx]ai_output (4)'!$J$63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{C34C7098-E81E-0F4E-AED9-F351F4F574CD}</c15:txfldGUID>
                      <c15:f>'/Users/el1goluj/Documents/ZURICH/PROJECTS/UPMEM/upmem-workloads/Microbenchmarks/AI/[ai_output.xlsx]ai_output (4)'!$J$63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D-FF8B-5F4C-8BBF-ED4DE736661E}"/>
                </c:ext>
              </c:extLst>
            </c:dLbl>
            <c:dLbl>
              <c:idx val="62"/>
              <c:tx>
                <c:strRef>
                  <c:f>'/Users/el1goluj/Documents/ZURICH/PROJECTS/UPMEM/upmem-workloads/Microbenchmarks/AI/[ai_output.xlsx]ai_output (4)'!$J$64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{E2E75E69-3F93-9A43-8824-0DF87B944765}</c15:txfldGUID>
                      <c15:f>'/Users/el1goluj/Documents/ZURICH/PROJECTS/UPMEM/upmem-workloads/Microbenchmarks/AI/[ai_output.xlsx]ai_output (4)'!$J$64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E-FF8B-5F4C-8BBF-ED4DE736661E}"/>
                </c:ext>
              </c:extLst>
            </c:dLbl>
            <c:dLbl>
              <c:idx val="63"/>
              <c:tx>
                <c:strRef>
                  <c:f>'/Users/el1goluj/Documents/ZURICH/PROJECTS/UPMEM/upmem-workloads/Microbenchmarks/AI/[ai_output.xlsx]ai_output (4)'!$J$65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{46D13BCD-3258-DE48-AE45-AF55DCD54768}</c15:txfldGUID>
                      <c15:f>'/Users/el1goluj/Documents/ZURICH/PROJECTS/UPMEM/upmem-workloads/Microbenchmarks/AI/[ai_output.xlsx]ai_output (4)'!$J$65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F-FF8B-5F4C-8BBF-ED4DE736661E}"/>
                </c:ext>
              </c:extLst>
            </c:dLbl>
            <c:dLbl>
              <c:idx val="64"/>
              <c:tx>
                <c:strRef>
                  <c:f>'/Users/el1goluj/Documents/ZURICH/PROJECTS/UPMEM/upmem-workloads/Microbenchmarks/AI/[ai_output.xlsx]ai_output (4)'!$J$66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{E09D39E2-4D2F-F244-B274-A027218232A6}</c15:txfldGUID>
                      <c15:f>'/Users/el1goluj/Documents/ZURICH/PROJECTS/UPMEM/upmem-workloads/Microbenchmarks/AI/[ai_output.xlsx]ai_output (4)'!$J$66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0-FF8B-5F4C-8BBF-ED4DE736661E}"/>
                </c:ext>
              </c:extLst>
            </c:dLbl>
            <c:dLbl>
              <c:idx val="65"/>
              <c:tx>
                <c:strRef>
                  <c:f>'/Users/el1goluj/Documents/ZURICH/PROJECTS/UPMEM/upmem-workloads/Microbenchmarks/AI/[ai_output.xlsx]ai_output (4)'!$J$67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{25A3188B-C9CC-B340-9A5C-552B06E80F39}</c15:txfldGUID>
                      <c15:f>'/Users/el1goluj/Documents/ZURICH/PROJECTS/UPMEM/upmem-workloads/Microbenchmarks/AI/[ai_output.xlsx]ai_output (4)'!$J$67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1-FF8B-5F4C-8BBF-ED4DE736661E}"/>
                </c:ext>
              </c:extLst>
            </c:dLbl>
            <c:dLbl>
              <c:idx val="66"/>
              <c:tx>
                <c:strRef>
                  <c:f>'/Users/el1goluj/Documents/ZURICH/PROJECTS/UPMEM/upmem-workloads/Microbenchmarks/AI/[ai_output.xlsx]ai_output (4)'!$J$68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{D2D9ADE6-BEA6-7546-A56C-22C8A9E49CCB}</c15:txfldGUID>
                      <c15:f>'/Users/el1goluj/Documents/ZURICH/PROJECTS/UPMEM/upmem-workloads/Microbenchmarks/AI/[ai_output.xlsx]ai_output (4)'!$J$68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2-FF8B-5F4C-8BBF-ED4DE736661E}"/>
                </c:ext>
              </c:extLst>
            </c:dLbl>
            <c:dLbl>
              <c:idx val="67"/>
              <c:tx>
                <c:strRef>
                  <c:f>'/Users/el1goluj/Documents/ZURICH/PROJECTS/UPMEM/upmem-workloads/Microbenchmarks/AI/[ai_output.xlsx]ai_output (4)'!$J$69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{AAC8D2AB-261E-174E-B2CA-A30AEAA1057D}</c15:txfldGUID>
                      <c15:f>'/Users/el1goluj/Documents/ZURICH/PROJECTS/UPMEM/upmem-workloads/Microbenchmarks/AI/[ai_output.xlsx]ai_output (4)'!$J$69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3-FF8B-5F4C-8BBF-ED4DE736661E}"/>
                </c:ext>
              </c:extLst>
            </c:dLbl>
            <c:dLbl>
              <c:idx val="68"/>
              <c:tx>
                <c:strRef>
                  <c:f>'/Users/el1goluj/Documents/ZURICH/PROJECTS/UPMEM/upmem-workloads/Microbenchmarks/AI/[ai_output.xlsx]ai_output (4)'!$J$70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{BEA03661-8395-B048-B920-B618FB43CA1A}</c15:txfldGUID>
                      <c15:f>'/Users/el1goluj/Documents/ZURICH/PROJECTS/UPMEM/upmem-workloads/Microbenchmarks/AI/[ai_output.xlsx]ai_output (4)'!$J$70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4-FF8B-5F4C-8BBF-ED4DE736661E}"/>
                </c:ext>
              </c:extLst>
            </c:dLbl>
            <c:dLbl>
              <c:idx val="69"/>
              <c:tx>
                <c:strRef>
                  <c:f>'/Users/el1goluj/Documents/ZURICH/PROJECTS/UPMEM/upmem-workloads/Microbenchmarks/AI/[ai_output.xlsx]ai_output (4)'!$J$71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{A6B3BB95-49E2-3044-81F8-63E20F77B0B9}</c15:txfldGUID>
                      <c15:f>'/Users/el1goluj/Documents/ZURICH/PROJECTS/UPMEM/upmem-workloads/Microbenchmarks/AI/[ai_output.xlsx]ai_output (4)'!$J$71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5-FF8B-5F4C-8BBF-ED4DE736661E}"/>
                </c:ext>
              </c:extLst>
            </c:dLbl>
            <c:dLbl>
              <c:idx val="70"/>
              <c:tx>
                <c:strRef>
                  <c:f>'/Users/el1goluj/Documents/ZURICH/PROJECTS/UPMEM/upmem-workloads/Microbenchmarks/AI/[ai_output.xlsx]ai_output (4)'!$J$72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{37013036-2BB7-8C44-9AF8-BD624BA81C75}</c15:txfldGUID>
                      <c15:f>'/Users/el1goluj/Documents/ZURICH/PROJECTS/UPMEM/upmem-workloads/Microbenchmarks/AI/[ai_output.xlsx]ai_output (4)'!$J$72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6-FF8B-5F4C-8BBF-ED4DE736661E}"/>
                </c:ext>
              </c:extLst>
            </c:dLbl>
            <c:dLbl>
              <c:idx val="71"/>
              <c:tx>
                <c:strRef>
                  <c:f>'/Users/el1goluj/Documents/ZURICH/PROJECTS/UPMEM/upmem-workloads/Microbenchmarks/AI/[ai_output.xlsx]ai_output (4)'!$J$73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{39A27784-0EC3-564C-B2A0-FD94AD155986}</c15:txfldGUID>
                      <c15:f>'/Users/el1goluj/Documents/ZURICH/PROJECTS/UPMEM/upmem-workloads/Microbenchmarks/AI/[ai_output.xlsx]ai_output (4)'!$J$73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7-FF8B-5F4C-8BBF-ED4DE736661E}"/>
                </c:ext>
              </c:extLst>
            </c:dLbl>
            <c:dLbl>
              <c:idx val="72"/>
              <c:tx>
                <c:strRef>
                  <c:f>'/Users/el1goluj/Documents/ZURICH/PROJECTS/UPMEM/upmem-workloads/Microbenchmarks/AI/[ai_output.xlsx]ai_output (4)'!$J$74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{0B5B70C1-4ED9-4C44-9B4E-27307D1D33D5}</c15:txfldGUID>
                      <c15:f>'/Users/el1goluj/Documents/ZURICH/PROJECTS/UPMEM/upmem-workloads/Microbenchmarks/AI/[ai_output.xlsx]ai_output (4)'!$J$74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8-FF8B-5F4C-8BBF-ED4DE736661E}"/>
                </c:ext>
              </c:extLst>
            </c:dLbl>
            <c:dLbl>
              <c:idx val="73"/>
              <c:tx>
                <c:strRef>
                  <c:f>'/Users/el1goluj/Documents/ZURICH/PROJECTS/UPMEM/upmem-workloads/Microbenchmarks/AI/[ai_output.xlsx]ai_output (4)'!$J$75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{ABEF1234-B226-6041-B4C5-B56DD6D8E4D3}</c15:txfldGUID>
                      <c15:f>'/Users/el1goluj/Documents/ZURICH/PROJECTS/UPMEM/upmem-workloads/Microbenchmarks/AI/[ai_output.xlsx]ai_output (4)'!$J$75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9-FF8B-5F4C-8BBF-ED4DE736661E}"/>
                </c:ext>
              </c:extLst>
            </c:dLbl>
            <c:dLbl>
              <c:idx val="74"/>
              <c:tx>
                <c:strRef>
                  <c:f>'/Users/el1goluj/Documents/ZURICH/PROJECTS/UPMEM/upmem-workloads/Microbenchmarks/AI/[ai_output.xlsx]ai_output (4)'!$J$76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{1F7665E1-42EF-584D-800D-89272646D30D}</c15:txfldGUID>
                      <c15:f>'/Users/el1goluj/Documents/ZURICH/PROJECTS/UPMEM/upmem-workloads/Microbenchmarks/AI/[ai_output.xlsx]ai_output (4)'!$J$76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A-FF8B-5F4C-8BBF-ED4DE736661E}"/>
                </c:ext>
              </c:extLst>
            </c:dLbl>
            <c:dLbl>
              <c:idx val="75"/>
              <c:tx>
                <c:strRef>
                  <c:f>'/Users/el1goluj/Documents/ZURICH/PROJECTS/UPMEM/upmem-workloads/Microbenchmarks/AI/[ai_output.xlsx]ai_output (4)'!$J$77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{8CB9FDAA-48B9-024C-8AE4-07608017162A}</c15:txfldGUID>
                      <c15:f>'/Users/el1goluj/Documents/ZURICH/PROJECTS/UPMEM/upmem-workloads/Microbenchmarks/AI/[ai_output.xlsx]ai_output (4)'!$J$77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B-FF8B-5F4C-8BBF-ED4DE736661E}"/>
                </c:ext>
              </c:extLst>
            </c:dLbl>
            <c:dLbl>
              <c:idx val="76"/>
              <c:tx>
                <c:strRef>
                  <c:f>'/Users/el1goluj/Documents/ZURICH/PROJECTS/UPMEM/upmem-workloads/Microbenchmarks/AI/[ai_output.xlsx]ai_output (4)'!$J$78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{F81C6847-B338-B344-BD2D-D7414D932B0B}</c15:txfldGUID>
                      <c15:f>'/Users/el1goluj/Documents/ZURICH/PROJECTS/UPMEM/upmem-workloads/Microbenchmarks/AI/[ai_output.xlsx]ai_output (4)'!$J$78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C-FF8B-5F4C-8BBF-ED4DE736661E}"/>
                </c:ext>
              </c:extLst>
            </c:dLbl>
            <c:dLbl>
              <c:idx val="77"/>
              <c:tx>
                <c:strRef>
                  <c:f>'/Users/el1goluj/Documents/ZURICH/PROJECTS/UPMEM/upmem-workloads/Microbenchmarks/AI/[ai_output.xlsx]ai_output (4)'!$J$79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{39864AF5-B3EC-F442-8003-FA5442341323}</c15:txfldGUID>
                      <c15:f>'/Users/el1goluj/Documents/ZURICH/PROJECTS/UPMEM/upmem-workloads/Microbenchmarks/AI/[ai_output.xlsx]ai_output (4)'!$J$79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D-FF8B-5F4C-8BBF-ED4DE736661E}"/>
                </c:ext>
              </c:extLst>
            </c:dLbl>
            <c:dLbl>
              <c:idx val="78"/>
              <c:tx>
                <c:strRef>
                  <c:f>'/Users/el1goluj/Documents/ZURICH/PROJECTS/UPMEM/upmem-workloads/Microbenchmarks/AI/[ai_output.xlsx]ai_output (4)'!$J$80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{10F858FC-2592-D44B-A9FA-0B3302D367F1}</c15:txfldGUID>
                      <c15:f>'/Users/el1goluj/Documents/ZURICH/PROJECTS/UPMEM/upmem-workloads/Microbenchmarks/AI/[ai_output.xlsx]ai_output (4)'!$J$80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E-FF8B-5F4C-8BBF-ED4DE736661E}"/>
                </c:ext>
              </c:extLst>
            </c:dLbl>
            <c:dLbl>
              <c:idx val="79"/>
              <c:tx>
                <c:strRef>
                  <c:f>'/Users/el1goluj/Documents/ZURICH/PROJECTS/UPMEM/upmem-workloads/Microbenchmarks/AI/[ai_output.xlsx]ai_output (4)'!$J$81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{206C118B-7E4A-2E42-B6D9-CDCA3093269C}</c15:txfldGUID>
                      <c15:f>'/Users/el1goluj/Documents/ZURICH/PROJECTS/UPMEM/upmem-workloads/Microbenchmarks/AI/[ai_output.xlsx]ai_output (4)'!$J$81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F-FF8B-5F4C-8BBF-ED4DE736661E}"/>
                </c:ext>
              </c:extLst>
            </c:dLbl>
            <c:dLbl>
              <c:idx val="80"/>
              <c:tx>
                <c:strRef>
                  <c:f>'/Users/el1goluj/Documents/ZURICH/PROJECTS/UPMEM/upmem-workloads/Microbenchmarks/AI/[ai_output.xlsx]ai_output (4)'!$J$82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{41DE409F-F696-DF4C-BE27-2467C2E184E6}</c15:txfldGUID>
                      <c15:f>'/Users/el1goluj/Documents/ZURICH/PROJECTS/UPMEM/upmem-workloads/Microbenchmarks/AI/[ai_output.xlsx]ai_output (4)'!$J$82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0-FF8B-5F4C-8BBF-ED4DE736661E}"/>
                </c:ext>
              </c:extLst>
            </c:dLbl>
            <c:dLbl>
              <c:idx val="81"/>
              <c:tx>
                <c:strRef>
                  <c:f>'/Users/el1goluj/Documents/ZURICH/PROJECTS/UPMEM/upmem-workloads/Microbenchmarks/AI/[ai_output.xlsx]ai_output (4)'!$J$83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{CE547AFA-9888-7842-8092-26FC99163938}</c15:txfldGUID>
                      <c15:f>'/Users/el1goluj/Documents/ZURICH/PROJECTS/UPMEM/upmem-workloads/Microbenchmarks/AI/[ai_output.xlsx]ai_output (4)'!$J$83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1-FF8B-5F4C-8BBF-ED4DE736661E}"/>
                </c:ext>
              </c:extLst>
            </c:dLbl>
            <c:dLbl>
              <c:idx val="82"/>
              <c:tx>
                <c:strRef>
                  <c:f>'/Users/el1goluj/Documents/ZURICH/PROJECTS/UPMEM/upmem-workloads/Microbenchmarks/AI/[ai_output.xlsx]ai_output (4)'!$J$84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{6D8BD1D2-39C0-C042-AA19-A47F147A674E}</c15:txfldGUID>
                      <c15:f>'/Users/el1goluj/Documents/ZURICH/PROJECTS/UPMEM/upmem-workloads/Microbenchmarks/AI/[ai_output.xlsx]ai_output (4)'!$J$84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2-FF8B-5F4C-8BBF-ED4DE736661E}"/>
                </c:ext>
              </c:extLst>
            </c:dLbl>
            <c:dLbl>
              <c:idx val="83"/>
              <c:tx>
                <c:strRef>
                  <c:f>'/Users/el1goluj/Documents/ZURICH/PROJECTS/UPMEM/upmem-workloads/Microbenchmarks/AI/[ai_output.xlsx]ai_output (4)'!$J$85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{BA629283-2C90-C441-8784-72C62EDC1D7B}</c15:txfldGUID>
                      <c15:f>'/Users/el1goluj/Documents/ZURICH/PROJECTS/UPMEM/upmem-workloads/Microbenchmarks/AI/[ai_output.xlsx]ai_output (4)'!$J$85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3-FF8B-5F4C-8BBF-ED4DE736661E}"/>
                </c:ext>
              </c:extLst>
            </c:dLbl>
            <c:dLbl>
              <c:idx val="84"/>
              <c:tx>
                <c:strRef>
                  <c:f>'/Users/el1goluj/Documents/ZURICH/PROJECTS/UPMEM/upmem-workloads/Microbenchmarks/AI/[ai_output.xlsx]ai_output (4)'!$J$86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{4BE5C92D-D672-8549-B7A2-70AE43A1EB5B}</c15:txfldGUID>
                      <c15:f>'/Users/el1goluj/Documents/ZURICH/PROJECTS/UPMEM/upmem-workloads/Microbenchmarks/AI/[ai_output.xlsx]ai_output (4)'!$J$86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4-FF8B-5F4C-8BBF-ED4DE736661E}"/>
                </c:ext>
              </c:extLst>
            </c:dLbl>
            <c:dLbl>
              <c:idx val="85"/>
              <c:tx>
                <c:strRef>
                  <c:f>'/Users/el1goluj/Documents/ZURICH/PROJECTS/UPMEM/upmem-workloads/Microbenchmarks/AI/[ai_output.xlsx]ai_output (4)'!$J$87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{8E05CF39-8149-AE46-86C8-C629CA3E29DC}</c15:txfldGUID>
                      <c15:f>'/Users/el1goluj/Documents/ZURICH/PROJECTS/UPMEM/upmem-workloads/Microbenchmarks/AI/[ai_output.xlsx]ai_output (4)'!$J$87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5-FF8B-5F4C-8BBF-ED4DE736661E}"/>
                </c:ext>
              </c:extLst>
            </c:dLbl>
            <c:dLbl>
              <c:idx val="86"/>
              <c:tx>
                <c:strRef>
                  <c:f>'/Users/el1goluj/Documents/ZURICH/PROJECTS/UPMEM/upmem-workloads/Microbenchmarks/AI/[ai_output.xlsx]ai_output (4)'!$J$88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{EED4A6FE-F9D4-9146-9B3C-6C69DC9733C8}</c15:txfldGUID>
                      <c15:f>'/Users/el1goluj/Documents/ZURICH/PROJECTS/UPMEM/upmem-workloads/Microbenchmarks/AI/[ai_output.xlsx]ai_output (4)'!$J$88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6-FF8B-5F4C-8BBF-ED4DE736661E}"/>
                </c:ext>
              </c:extLst>
            </c:dLbl>
            <c:dLbl>
              <c:idx val="87"/>
              <c:tx>
                <c:strRef>
                  <c:f>'/Users/el1goluj/Documents/ZURICH/PROJECTS/UPMEM/upmem-workloads/Microbenchmarks/AI/[ai_output.xlsx]ai_output (4)'!$J$89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{03B0E0E4-58AD-1C40-B708-49E89C8F8BDF}</c15:txfldGUID>
                      <c15:f>'/Users/el1goluj/Documents/ZURICH/PROJECTS/UPMEM/upmem-workloads/Microbenchmarks/AI/[ai_output.xlsx]ai_output (4)'!$J$89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7-FF8B-5F4C-8BBF-ED4DE736661E}"/>
                </c:ext>
              </c:extLst>
            </c:dLbl>
            <c:dLbl>
              <c:idx val="88"/>
              <c:tx>
                <c:strRef>
                  <c:f>'/Users/el1goluj/Documents/ZURICH/PROJECTS/UPMEM/upmem-workloads/Microbenchmarks/AI/[ai_output.xlsx]ai_output (4)'!$J$90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{4F844D6F-787A-8644-9C4E-87EDD606CE4D}</c15:txfldGUID>
                      <c15:f>'/Users/el1goluj/Documents/ZURICH/PROJECTS/UPMEM/upmem-workloads/Microbenchmarks/AI/[ai_output.xlsx]ai_output (4)'!$J$90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8-FF8B-5F4C-8BBF-ED4DE736661E}"/>
                </c:ext>
              </c:extLst>
            </c:dLbl>
            <c:dLbl>
              <c:idx val="89"/>
              <c:tx>
                <c:strRef>
                  <c:f>'/Users/el1goluj/Documents/ZURICH/PROJECTS/UPMEM/upmem-workloads/Microbenchmarks/AI/[ai_output.xlsx]ai_output (4)'!$J$91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{314CE97A-14F3-DD46-917F-A35220E0B7C4}</c15:txfldGUID>
                      <c15:f>'/Users/el1goluj/Documents/ZURICH/PROJECTS/UPMEM/upmem-workloads/Microbenchmarks/AI/[ai_output.xlsx]ai_output (4)'!$J$91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9-FF8B-5F4C-8BBF-ED4DE736661E}"/>
                </c:ext>
              </c:extLst>
            </c:dLbl>
            <c:dLbl>
              <c:idx val="90"/>
              <c:tx>
                <c:strRef>
                  <c:f>'/Users/el1goluj/Documents/ZURICH/PROJECTS/UPMEM/upmem-workloads/Microbenchmarks/AI/[ai_output.xlsx]ai_output (4)'!$J$92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{7705D4D6-58D2-6549-8E01-AF5B450C6962}</c15:txfldGUID>
                      <c15:f>'/Users/el1goluj/Documents/ZURICH/PROJECTS/UPMEM/upmem-workloads/Microbenchmarks/AI/[ai_output.xlsx]ai_output (4)'!$J$92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A-FF8B-5F4C-8BBF-ED4DE736661E}"/>
                </c:ext>
              </c:extLst>
            </c:dLbl>
            <c:dLbl>
              <c:idx val="91"/>
              <c:tx>
                <c:strRef>
                  <c:f>'/Users/el1goluj/Documents/ZURICH/PROJECTS/UPMEM/upmem-workloads/Microbenchmarks/AI/[ai_output.xlsx]ai_output (4)'!$J$93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{4EEC9318-EE58-8C42-9A10-68306748B74F}</c15:txfldGUID>
                      <c15:f>'/Users/el1goluj/Documents/ZURICH/PROJECTS/UPMEM/upmem-workloads/Microbenchmarks/AI/[ai_output.xlsx]ai_output (4)'!$J$93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B-FF8B-5F4C-8BBF-ED4DE736661E}"/>
                </c:ext>
              </c:extLst>
            </c:dLbl>
            <c:dLbl>
              <c:idx val="92"/>
              <c:tx>
                <c:strRef>
                  <c:f>'/Users/el1goluj/Documents/ZURICH/PROJECTS/UPMEM/upmem-workloads/Microbenchmarks/AI/[ai_output.xlsx]ai_output (4)'!$J$94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{D2235F7A-3C72-7947-9CDD-1A0C2FDA81A4}</c15:txfldGUID>
                      <c15:f>'/Users/el1goluj/Documents/ZURICH/PROJECTS/UPMEM/upmem-workloads/Microbenchmarks/AI/[ai_output.xlsx]ai_output (4)'!$J$94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C-FF8B-5F4C-8BBF-ED4DE736661E}"/>
                </c:ext>
              </c:extLst>
            </c:dLbl>
            <c:dLbl>
              <c:idx val="93"/>
              <c:tx>
                <c:strRef>
                  <c:f>'/Users/el1goluj/Documents/ZURICH/PROJECTS/UPMEM/upmem-workloads/Microbenchmarks/AI/[ai_output.xlsx]ai_output (4)'!$J$95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{A0EC1860-956B-3E45-9EA7-2DFA09B41A86}</c15:txfldGUID>
                      <c15:f>'/Users/el1goluj/Documents/ZURICH/PROJECTS/UPMEM/upmem-workloads/Microbenchmarks/AI/[ai_output.xlsx]ai_output (4)'!$J$95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D-FF8B-5F4C-8BBF-ED4DE736661E}"/>
                </c:ext>
              </c:extLst>
            </c:dLbl>
            <c:dLbl>
              <c:idx val="94"/>
              <c:tx>
                <c:strRef>
                  <c:f>'/Users/el1goluj/Documents/ZURICH/PROJECTS/UPMEM/upmem-workloads/Microbenchmarks/AI/[ai_output.xlsx]ai_output (4)'!$J$96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{CAC8A8F0-06EB-0E47-9527-D1DB353DAAB5}</c15:txfldGUID>
                      <c15:f>'/Users/el1goluj/Documents/ZURICH/PROJECTS/UPMEM/upmem-workloads/Microbenchmarks/AI/[ai_output.xlsx]ai_output (4)'!$J$96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E-FF8B-5F4C-8BBF-ED4DE736661E}"/>
                </c:ext>
              </c:extLst>
            </c:dLbl>
            <c:dLbl>
              <c:idx val="95"/>
              <c:tx>
                <c:strRef>
                  <c:f>'/Users/el1goluj/Documents/ZURICH/PROJECTS/UPMEM/upmem-workloads/Microbenchmarks/AI/[ai_output.xlsx]ai_output (4)'!$J$97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{E20A2055-F1B8-E549-957A-2A0AA9BE16D8}</c15:txfldGUID>
                      <c15:f>'/Users/el1goluj/Documents/ZURICH/PROJECTS/UPMEM/upmem-workloads/Microbenchmarks/AI/[ai_output.xlsx]ai_output (4)'!$J$97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F-FF8B-5F4C-8BBF-ED4DE736661E}"/>
                </c:ext>
              </c:extLst>
            </c:dLbl>
            <c:dLbl>
              <c:idx val="96"/>
              <c:tx>
                <c:strRef>
                  <c:f>'/Users/el1goluj/Documents/ZURICH/PROJECTS/UPMEM/upmem-workloads/Microbenchmarks/AI/[ai_output.xlsx]ai_output (4)'!$J$98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{7EA1020D-A720-364A-8176-F0DDE32B10FE}</c15:txfldGUID>
                      <c15:f>'/Users/el1goluj/Documents/ZURICH/PROJECTS/UPMEM/upmem-workloads/Microbenchmarks/AI/[ai_output.xlsx]ai_output (4)'!$J$98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0-FF8B-5F4C-8BBF-ED4DE736661E}"/>
                </c:ext>
              </c:extLst>
            </c:dLbl>
            <c:dLbl>
              <c:idx val="97"/>
              <c:tx>
                <c:strRef>
                  <c:f>'/Users/el1goluj/Documents/ZURICH/PROJECTS/UPMEM/upmem-workloads/Microbenchmarks/AI/[ai_output.xlsx]ai_output (4)'!$J$99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{DD6FE875-5FA3-6E43-9A33-E59B8873FD26}</c15:txfldGUID>
                      <c15:f>'/Users/el1goluj/Documents/ZURICH/PROJECTS/UPMEM/upmem-workloads/Microbenchmarks/AI/[ai_output.xlsx]ai_output (4)'!$J$99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1-FF8B-5F4C-8BBF-ED4DE736661E}"/>
                </c:ext>
              </c:extLst>
            </c:dLbl>
            <c:dLbl>
              <c:idx val="98"/>
              <c:tx>
                <c:strRef>
                  <c:f>'/Users/el1goluj/Documents/ZURICH/PROJECTS/UPMEM/upmem-workloads/Microbenchmarks/AI/[ai_output.xlsx]ai_output (4)'!$J$100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{F3F4EA58-F5D7-EC48-84DE-001BB7388719}</c15:txfldGUID>
                      <c15:f>'/Users/el1goluj/Documents/ZURICH/PROJECTS/UPMEM/upmem-workloads/Microbenchmarks/AI/[ai_output.xlsx]ai_output (4)'!$J$100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2-FF8B-5F4C-8BBF-ED4DE736661E}"/>
                </c:ext>
              </c:extLst>
            </c:dLbl>
            <c:dLbl>
              <c:idx val="99"/>
              <c:tx>
                <c:strRef>
                  <c:f>'/Users/el1goluj/Documents/ZURICH/PROJECTS/UPMEM/upmem-workloads/Microbenchmarks/AI/[ai_output.xlsx]ai_output (4)'!$J$101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{BAA81161-E76D-5945-B3E6-6B542F5FB8FA}</c15:txfldGUID>
                      <c15:f>'/Users/el1goluj/Documents/ZURICH/PROJECTS/UPMEM/upmem-workloads/Microbenchmarks/AI/[ai_output.xlsx]ai_output (4)'!$J$101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3-FF8B-5F4C-8BBF-ED4DE736661E}"/>
                </c:ext>
              </c:extLst>
            </c:dLbl>
            <c:dLbl>
              <c:idx val="100"/>
              <c:tx>
                <c:strRef>
                  <c:f>'/Users/el1goluj/Documents/ZURICH/PROJECTS/UPMEM/upmem-workloads/Microbenchmarks/AI/[ai_output.xlsx]ai_output (4)'!$J$102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{2FCF63FC-CC4F-0349-B7D9-B6440D441118}</c15:txfldGUID>
                      <c15:f>'/Users/el1goluj/Documents/ZURICH/PROJECTS/UPMEM/upmem-workloads/Microbenchmarks/AI/[ai_output.xlsx]ai_output (4)'!$J$102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4-FF8B-5F4C-8BBF-ED4DE736661E}"/>
                </c:ext>
              </c:extLst>
            </c:dLbl>
            <c:dLbl>
              <c:idx val="101"/>
              <c:tx>
                <c:strRef>
                  <c:f>'/Users/el1goluj/Documents/ZURICH/PROJECTS/UPMEM/upmem-workloads/Microbenchmarks/AI/[ai_output.xlsx]ai_output (4)'!$J$103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{46A7C3D1-E4D5-5644-8351-B44C78D11E7C}</c15:txfldGUID>
                      <c15:f>'/Users/el1goluj/Documents/ZURICH/PROJECTS/UPMEM/upmem-workloads/Microbenchmarks/AI/[ai_output.xlsx]ai_output (4)'!$J$103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5-FF8B-5F4C-8BBF-ED4DE736661E}"/>
                </c:ext>
              </c:extLst>
            </c:dLbl>
            <c:dLbl>
              <c:idx val="102"/>
              <c:tx>
                <c:strRef>
                  <c:f>'/Users/el1goluj/Documents/ZURICH/PROJECTS/UPMEM/upmem-workloads/Microbenchmarks/AI/[ai_output.xlsx]ai_output (4)'!$J$104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{4B03D6A0-EC46-0349-84CA-F725A52A1672}</c15:txfldGUID>
                      <c15:f>'/Users/el1goluj/Documents/ZURICH/PROJECTS/UPMEM/upmem-workloads/Microbenchmarks/AI/[ai_output.xlsx]ai_output (4)'!$J$104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6-FF8B-5F4C-8BBF-ED4DE736661E}"/>
                </c:ext>
              </c:extLst>
            </c:dLbl>
            <c:dLbl>
              <c:idx val="103"/>
              <c:tx>
                <c:strRef>
                  <c:f>'/Users/el1goluj/Documents/ZURICH/PROJECTS/UPMEM/upmem-workloads/Microbenchmarks/AI/[ai_output.xlsx]ai_output (4)'!$J$105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{F769FE5F-0C69-F249-B56E-CA2484E27DCF}</c15:txfldGUID>
                      <c15:f>'/Users/el1goluj/Documents/ZURICH/PROJECTS/UPMEM/upmem-workloads/Microbenchmarks/AI/[ai_output.xlsx]ai_output (4)'!$J$105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7-FF8B-5F4C-8BBF-ED4DE736661E}"/>
                </c:ext>
              </c:extLst>
            </c:dLbl>
            <c:dLbl>
              <c:idx val="104"/>
              <c:tx>
                <c:strRef>
                  <c:f>'/Users/el1goluj/Documents/ZURICH/PROJECTS/UPMEM/upmem-workloads/Microbenchmarks/AI/[ai_output.xlsx]ai_output (4)'!$J$106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{0EEFE40C-A7BF-EA49-A23D-B2EC94E8255C}</c15:txfldGUID>
                      <c15:f>'/Users/el1goluj/Documents/ZURICH/PROJECTS/UPMEM/upmem-workloads/Microbenchmarks/AI/[ai_output.xlsx]ai_output (4)'!$J$106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8-FF8B-5F4C-8BBF-ED4DE736661E}"/>
                </c:ext>
              </c:extLst>
            </c:dLbl>
            <c:dLbl>
              <c:idx val="105"/>
              <c:tx>
                <c:strRef>
                  <c:f>'/Users/el1goluj/Documents/ZURICH/PROJECTS/UPMEM/upmem-workloads/Microbenchmarks/AI/[ai_output.xlsx]ai_output (4)'!$J$107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{C94591C2-698F-584D-AFF9-E393102586F9}</c15:txfldGUID>
                      <c15:f>'/Users/el1goluj/Documents/ZURICH/PROJECTS/UPMEM/upmem-workloads/Microbenchmarks/AI/[ai_output.xlsx]ai_output (4)'!$J$107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9-FF8B-5F4C-8BBF-ED4DE736661E}"/>
                </c:ext>
              </c:extLst>
            </c:dLbl>
            <c:dLbl>
              <c:idx val="106"/>
              <c:tx>
                <c:strRef>
                  <c:f>'/Users/el1goluj/Documents/ZURICH/PROJECTS/UPMEM/upmem-workloads/Microbenchmarks/AI/[ai_output.xlsx]ai_output (4)'!$J$108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{21455A4D-BAB8-C74D-AF98-CA4BC112901A}</c15:txfldGUID>
                      <c15:f>'/Users/el1goluj/Documents/ZURICH/PROJECTS/UPMEM/upmem-workloads/Microbenchmarks/AI/[ai_output.xlsx]ai_output (4)'!$J$108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A-FF8B-5F4C-8BBF-ED4DE736661E}"/>
                </c:ext>
              </c:extLst>
            </c:dLbl>
            <c:dLbl>
              <c:idx val="107"/>
              <c:tx>
                <c:strRef>
                  <c:f>'/Users/el1goluj/Documents/ZURICH/PROJECTS/UPMEM/upmem-workloads/Microbenchmarks/AI/[ai_output.xlsx]ai_output (4)'!$J$109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{CA2EC63F-CD25-0C40-8EE9-5258E4C938DD}</c15:txfldGUID>
                      <c15:f>'/Users/el1goluj/Documents/ZURICH/PROJECTS/UPMEM/upmem-workloads/Microbenchmarks/AI/[ai_output.xlsx]ai_output (4)'!$J$109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B-FF8B-5F4C-8BBF-ED4DE736661E}"/>
                </c:ext>
              </c:extLst>
            </c:dLbl>
            <c:dLbl>
              <c:idx val="108"/>
              <c:tx>
                <c:strRef>
                  <c:f>'/Users/el1goluj/Documents/ZURICH/PROJECTS/UPMEM/upmem-workloads/Microbenchmarks/AI/[ai_output.xlsx]ai_output (4)'!$J$110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{523875DC-21C8-4242-90FF-1498A30A0CDE}</c15:txfldGUID>
                      <c15:f>'/Users/el1goluj/Documents/ZURICH/PROJECTS/UPMEM/upmem-workloads/Microbenchmarks/AI/[ai_output.xlsx]ai_output (4)'!$J$110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C-FF8B-5F4C-8BBF-ED4DE736661E}"/>
                </c:ext>
              </c:extLst>
            </c:dLbl>
            <c:dLbl>
              <c:idx val="109"/>
              <c:tx>
                <c:strRef>
                  <c:f>'/Users/el1goluj/Documents/ZURICH/PROJECTS/UPMEM/upmem-workloads/Microbenchmarks/AI/[ai_output.xlsx]ai_output (4)'!$J$111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{96C0A72D-1158-E642-8A85-BE84A68D235E}</c15:txfldGUID>
                      <c15:f>'/Users/el1goluj/Documents/ZURICH/PROJECTS/UPMEM/upmem-workloads/Microbenchmarks/AI/[ai_output.xlsx]ai_output (4)'!$J$111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D-FF8B-5F4C-8BBF-ED4DE736661E}"/>
                </c:ext>
              </c:extLst>
            </c:dLbl>
            <c:dLbl>
              <c:idx val="110"/>
              <c:tx>
                <c:strRef>
                  <c:f>'/Users/el1goluj/Documents/ZURICH/PROJECTS/UPMEM/upmem-workloads/Microbenchmarks/AI/[ai_output.xlsx]ai_output (4)'!$J$112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{CB0362BB-4336-614F-B52C-151B93A2FC11}</c15:txfldGUID>
                      <c15:f>'/Users/el1goluj/Documents/ZURICH/PROJECTS/UPMEM/upmem-workloads/Microbenchmarks/AI/[ai_output.xlsx]ai_output (4)'!$J$112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E-FF8B-5F4C-8BBF-ED4DE736661E}"/>
                </c:ext>
              </c:extLst>
            </c:dLbl>
            <c:dLbl>
              <c:idx val="111"/>
              <c:tx>
                <c:strRef>
                  <c:f>'/Users/el1goluj/Documents/ZURICH/PROJECTS/UPMEM/upmem-workloads/Microbenchmarks/AI/[ai_output.xlsx]ai_output (4)'!$J$113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{1D8CF59A-4820-8D4D-AF3A-C8531646FE79}</c15:txfldGUID>
                      <c15:f>'/Users/el1goluj/Documents/ZURICH/PROJECTS/UPMEM/upmem-workloads/Microbenchmarks/AI/[ai_output.xlsx]ai_output (4)'!$J$113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F-FF8B-5F4C-8BBF-ED4DE736661E}"/>
                </c:ext>
              </c:extLst>
            </c:dLbl>
            <c:dLbl>
              <c:idx val="112"/>
              <c:tx>
                <c:strRef>
                  <c:f>'/Users/el1goluj/Documents/ZURICH/PROJECTS/UPMEM/upmem-workloads/Microbenchmarks/AI/[ai_output.xlsx]ai_output (4)'!$J$114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{E0EA88FD-6A09-1543-8504-E118856C6AE7}</c15:txfldGUID>
                      <c15:f>'/Users/el1goluj/Documents/ZURICH/PROJECTS/UPMEM/upmem-workloads/Microbenchmarks/AI/[ai_output.xlsx]ai_output (4)'!$J$114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0-FF8B-5F4C-8BBF-ED4DE736661E}"/>
                </c:ext>
              </c:extLst>
            </c:dLbl>
            <c:dLbl>
              <c:idx val="113"/>
              <c:tx>
                <c:strRef>
                  <c:f>'/Users/el1goluj/Documents/ZURICH/PROJECTS/UPMEM/upmem-workloads/Microbenchmarks/AI/[ai_output.xlsx]ai_output (4)'!$J$115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{D0DA3CAF-9D77-764C-B658-55039C163768}</c15:txfldGUID>
                      <c15:f>'/Users/el1goluj/Documents/ZURICH/PROJECTS/UPMEM/upmem-workloads/Microbenchmarks/AI/[ai_output.xlsx]ai_output (4)'!$J$115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1-FF8B-5F4C-8BBF-ED4DE736661E}"/>
                </c:ext>
              </c:extLst>
            </c:dLbl>
            <c:dLbl>
              <c:idx val="114"/>
              <c:tx>
                <c:strRef>
                  <c:f>'/Users/el1goluj/Documents/ZURICH/PROJECTS/UPMEM/upmem-workloads/Microbenchmarks/AI/[ai_output.xlsx]ai_output (4)'!$J$116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{B61B15D9-1755-7248-874E-1974F232D1EF}</c15:txfldGUID>
                      <c15:f>'/Users/el1goluj/Documents/ZURICH/PROJECTS/UPMEM/upmem-workloads/Microbenchmarks/AI/[ai_output.xlsx]ai_output (4)'!$J$116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2-FF8B-5F4C-8BBF-ED4DE736661E}"/>
                </c:ext>
              </c:extLst>
            </c:dLbl>
            <c:dLbl>
              <c:idx val="115"/>
              <c:tx>
                <c:strRef>
                  <c:f>'/Users/el1goluj/Documents/ZURICH/PROJECTS/UPMEM/upmem-workloads/Microbenchmarks/AI/[ai_output.xlsx]ai_output (4)'!$J$117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{92B5DEA8-A808-2D49-BA27-0D52965403F7}</c15:txfldGUID>
                      <c15:f>'/Users/el1goluj/Documents/ZURICH/PROJECTS/UPMEM/upmem-workloads/Microbenchmarks/AI/[ai_output.xlsx]ai_output (4)'!$J$117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3-FF8B-5F4C-8BBF-ED4DE736661E}"/>
                </c:ext>
              </c:extLst>
            </c:dLbl>
            <c:dLbl>
              <c:idx val="116"/>
              <c:tx>
                <c:strRef>
                  <c:f>'/Users/el1goluj/Documents/ZURICH/PROJECTS/UPMEM/upmem-workloads/Microbenchmarks/AI/[ai_output.xlsx]ai_output (4)'!$J$118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{B59952BD-B904-6544-AEF0-BDA6DB55D2BA}</c15:txfldGUID>
                      <c15:f>'/Users/el1goluj/Documents/ZURICH/PROJECTS/UPMEM/upmem-workloads/Microbenchmarks/AI/[ai_output.xlsx]ai_output (4)'!$J$118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4-FF8B-5F4C-8BBF-ED4DE736661E}"/>
                </c:ext>
              </c:extLst>
            </c:dLbl>
            <c:dLbl>
              <c:idx val="117"/>
              <c:tx>
                <c:strRef>
                  <c:f>'/Users/el1goluj/Documents/ZURICH/PROJECTS/UPMEM/upmem-workloads/Microbenchmarks/AI/[ai_output.xlsx]ai_output (4)'!$J$119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{AD96A566-76C3-E442-B75A-32CE3711A94C}</c15:txfldGUID>
                      <c15:f>'/Users/el1goluj/Documents/ZURICH/PROJECTS/UPMEM/upmem-workloads/Microbenchmarks/AI/[ai_output.xlsx]ai_output (4)'!$J$119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5-FF8B-5F4C-8BBF-ED4DE736661E}"/>
                </c:ext>
              </c:extLst>
            </c:dLbl>
            <c:dLbl>
              <c:idx val="118"/>
              <c:tx>
                <c:strRef>
                  <c:f>'/Users/el1goluj/Documents/ZURICH/PROJECTS/UPMEM/upmem-workloads/Microbenchmarks/AI/[ai_output.xlsx]ai_output (4)'!$J$120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{CF660D03-A377-3C4B-8159-3A71AC514A1D}</c15:txfldGUID>
                      <c15:f>'/Users/el1goluj/Documents/ZURICH/PROJECTS/UPMEM/upmem-workloads/Microbenchmarks/AI/[ai_output.xlsx]ai_output (4)'!$J$120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6-FF8B-5F4C-8BBF-ED4DE736661E}"/>
                </c:ext>
              </c:extLst>
            </c:dLbl>
            <c:dLbl>
              <c:idx val="119"/>
              <c:tx>
                <c:strRef>
                  <c:f>'/Users/el1goluj/Documents/ZURICH/PROJECTS/UPMEM/upmem-workloads/Microbenchmarks/AI/[ai_output.xlsx]ai_output (4)'!$J$121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{9585A20D-F790-274E-ACC0-72ABA05BA561}</c15:txfldGUID>
                      <c15:f>'/Users/el1goluj/Documents/ZURICH/PROJECTS/UPMEM/upmem-workloads/Microbenchmarks/AI/[ai_output.xlsx]ai_output (4)'!$J$121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7-FF8B-5F4C-8BBF-ED4DE736661E}"/>
                </c:ext>
              </c:extLst>
            </c:dLbl>
            <c:dLbl>
              <c:idx val="120"/>
              <c:tx>
                <c:strRef>
                  <c:f>'/Users/el1goluj/Documents/ZURICH/PROJECTS/UPMEM/upmem-workloads/Microbenchmarks/AI/[ai_output.xlsx]ai_output (4)'!$J$122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{807D3A13-0B25-0C4C-B591-A41846BD1E9F}</c15:txfldGUID>
                      <c15:f>'/Users/el1goluj/Documents/ZURICH/PROJECTS/UPMEM/upmem-workloads/Microbenchmarks/AI/[ai_output.xlsx]ai_output (4)'!$J$122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8-FF8B-5F4C-8BBF-ED4DE736661E}"/>
                </c:ext>
              </c:extLst>
            </c:dLbl>
            <c:dLbl>
              <c:idx val="121"/>
              <c:tx>
                <c:strRef>
                  <c:f>'/Users/el1goluj/Documents/ZURICH/PROJECTS/UPMEM/upmem-workloads/Microbenchmarks/AI/[ai_output.xlsx]ai_output (4)'!$J$123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{F0AA58F5-5E16-8A42-B50E-E986DF146E33}</c15:txfldGUID>
                      <c15:f>'/Users/el1goluj/Documents/ZURICH/PROJECTS/UPMEM/upmem-workloads/Microbenchmarks/AI/[ai_output.xlsx]ai_output (4)'!$J$123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9-FF8B-5F4C-8BBF-ED4DE736661E}"/>
                </c:ext>
              </c:extLst>
            </c:dLbl>
            <c:dLbl>
              <c:idx val="122"/>
              <c:tx>
                <c:strRef>
                  <c:f>'/Users/el1goluj/Documents/ZURICH/PROJECTS/UPMEM/upmem-workloads/Microbenchmarks/AI/[ai_output.xlsx]ai_output (4)'!$J$124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{DFB88ABB-7CF7-2340-902F-A67B826A86B2}</c15:txfldGUID>
                      <c15:f>'/Users/el1goluj/Documents/ZURICH/PROJECTS/UPMEM/upmem-workloads/Microbenchmarks/AI/[ai_output.xlsx]ai_output (4)'!$J$124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A-FF8B-5F4C-8BBF-ED4DE736661E}"/>
                </c:ext>
              </c:extLst>
            </c:dLbl>
            <c:dLbl>
              <c:idx val="123"/>
              <c:tx>
                <c:strRef>
                  <c:f>'/Users/el1goluj/Documents/ZURICH/PROJECTS/UPMEM/upmem-workloads/Microbenchmarks/AI/[ai_output.xlsx]ai_output (4)'!$J$125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{9D7D09B5-5B8F-8047-9ADB-5F4FF6923B03}</c15:txfldGUID>
                      <c15:f>'/Users/el1goluj/Documents/ZURICH/PROJECTS/UPMEM/upmem-workloads/Microbenchmarks/AI/[ai_output.xlsx]ai_output (4)'!$J$125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B-FF8B-5F4C-8BBF-ED4DE736661E}"/>
                </c:ext>
              </c:extLst>
            </c:dLbl>
            <c:dLbl>
              <c:idx val="124"/>
              <c:tx>
                <c:strRef>
                  <c:f>'/Users/el1goluj/Documents/ZURICH/PROJECTS/UPMEM/upmem-workloads/Microbenchmarks/AI/[ai_output.xlsx]ai_output (4)'!$J$126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{8F54E250-9EDE-F746-9F8F-F028CE24DC74}</c15:txfldGUID>
                      <c15:f>'/Users/el1goluj/Documents/ZURICH/PROJECTS/UPMEM/upmem-workloads/Microbenchmarks/AI/[ai_output.xlsx]ai_output (4)'!$J$126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C-FF8B-5F4C-8BBF-ED4DE736661E}"/>
                </c:ext>
              </c:extLst>
            </c:dLbl>
            <c:dLbl>
              <c:idx val="125"/>
              <c:tx>
                <c:strRef>
                  <c:f>'/Users/el1goluj/Documents/ZURICH/PROJECTS/UPMEM/upmem-workloads/Microbenchmarks/AI/[ai_output.xlsx]ai_output (4)'!$J$127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{77855DC6-870C-2546-8C7A-6561DFE80822}</c15:txfldGUID>
                      <c15:f>'/Users/el1goluj/Documents/ZURICH/PROJECTS/UPMEM/upmem-workloads/Microbenchmarks/AI/[ai_output.xlsx]ai_output (4)'!$J$127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D-FF8B-5F4C-8BBF-ED4DE736661E}"/>
                </c:ext>
              </c:extLst>
            </c:dLbl>
            <c:dLbl>
              <c:idx val="126"/>
              <c:tx>
                <c:strRef>
                  <c:f>'/Users/el1goluj/Documents/ZURICH/PROJECTS/UPMEM/upmem-workloads/Microbenchmarks/AI/[ai_output.xlsx]ai_output (4)'!$J$128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{CDA97AE0-02F2-924F-9305-B02E72A3612D}</c15:txfldGUID>
                      <c15:f>'/Users/el1goluj/Documents/ZURICH/PROJECTS/UPMEM/upmem-workloads/Microbenchmarks/AI/[ai_output.xlsx]ai_output (4)'!$J$128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E-FF8B-5F4C-8BBF-ED4DE736661E}"/>
                </c:ext>
              </c:extLst>
            </c:dLbl>
            <c:dLbl>
              <c:idx val="127"/>
              <c:tx>
                <c:strRef>
                  <c:f>'/Users/el1goluj/Documents/ZURICH/PROJECTS/UPMEM/upmem-workloads/Microbenchmarks/AI/[ai_output.xlsx]ai_output (4)'!$J$129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{15B201F4-A76E-8647-9B34-8DBDE624B456}</c15:txfldGUID>
                      <c15:f>'/Users/el1goluj/Documents/ZURICH/PROJECTS/UPMEM/upmem-workloads/Microbenchmarks/AI/[ai_output.xlsx]ai_output (4)'!$J$129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F-FF8B-5F4C-8BBF-ED4DE736661E}"/>
                </c:ext>
              </c:extLst>
            </c:dLbl>
            <c:dLbl>
              <c:idx val="128"/>
              <c:tx>
                <c:strRef>
                  <c:f>'/Users/el1goluj/Documents/ZURICH/PROJECTS/UPMEM/upmem-workloads/Microbenchmarks/AI/[ai_output.xlsx]ai_output (4)'!$J$130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{838655C2-C48A-3A4E-99BE-1625BD00CC0F}</c15:txfldGUID>
                      <c15:f>'/Users/el1goluj/Documents/ZURICH/PROJECTS/UPMEM/upmem-workloads/Microbenchmarks/AI/[ai_output.xlsx]ai_output (4)'!$J$130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0-FF8B-5F4C-8BBF-ED4DE736661E}"/>
                </c:ext>
              </c:extLst>
            </c:dLbl>
            <c:dLbl>
              <c:idx val="129"/>
              <c:tx>
                <c:strRef>
                  <c:f>'/Users/el1goluj/Documents/ZURICH/PROJECTS/UPMEM/upmem-workloads/Microbenchmarks/AI/[ai_output.xlsx]ai_output (4)'!$J$131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{D1B3370F-5533-D945-880B-5F238EF2BF67}</c15:txfldGUID>
                      <c15:f>'/Users/el1goluj/Documents/ZURICH/PROJECTS/UPMEM/upmem-workloads/Microbenchmarks/AI/[ai_output.xlsx]ai_output (4)'!$J$131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1-FF8B-5F4C-8BBF-ED4DE736661E}"/>
                </c:ext>
              </c:extLst>
            </c:dLbl>
            <c:dLbl>
              <c:idx val="130"/>
              <c:tx>
                <c:strRef>
                  <c:f>'/Users/el1goluj/Documents/ZURICH/PROJECTS/UPMEM/upmem-workloads/Microbenchmarks/AI/[ai_output.xlsx]ai_output (4)'!$J$132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{59C9D6AA-244B-1544-807F-41A5FDF525BC}</c15:txfldGUID>
                      <c15:f>'/Users/el1goluj/Documents/ZURICH/PROJECTS/UPMEM/upmem-workloads/Microbenchmarks/AI/[ai_output.xlsx]ai_output (4)'!$J$132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2-FF8B-5F4C-8BBF-ED4DE736661E}"/>
                </c:ext>
              </c:extLst>
            </c:dLbl>
            <c:dLbl>
              <c:idx val="131"/>
              <c:tx>
                <c:strRef>
                  <c:f>'/Users/el1goluj/Documents/ZURICH/PROJECTS/UPMEM/upmem-workloads/Microbenchmarks/AI/[ai_output.xlsx]ai_output (4)'!$J$133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{22222DC6-3A9A-0249-B153-B7DEE6677EF9}</c15:txfldGUID>
                      <c15:f>'/Users/el1goluj/Documents/ZURICH/PROJECTS/UPMEM/upmem-workloads/Microbenchmarks/AI/[ai_output.xlsx]ai_output (4)'!$J$133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3-FF8B-5F4C-8BBF-ED4DE736661E}"/>
                </c:ext>
              </c:extLst>
            </c:dLbl>
            <c:dLbl>
              <c:idx val="132"/>
              <c:tx>
                <c:strRef>
                  <c:f>'/Users/el1goluj/Documents/ZURICH/PROJECTS/UPMEM/upmem-workloads/Microbenchmarks/AI/[ai_output.xlsx]ai_output (4)'!$J$134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{82F8A8AC-36A6-7548-B022-43C1E2257722}</c15:txfldGUID>
                      <c15:f>'/Users/el1goluj/Documents/ZURICH/PROJECTS/UPMEM/upmem-workloads/Microbenchmarks/AI/[ai_output.xlsx]ai_output (4)'!$J$134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4-FF8B-5F4C-8BBF-ED4DE736661E}"/>
                </c:ext>
              </c:extLst>
            </c:dLbl>
            <c:dLbl>
              <c:idx val="133"/>
              <c:tx>
                <c:strRef>
                  <c:f>'/Users/el1goluj/Documents/ZURICH/PROJECTS/UPMEM/upmem-workloads/Microbenchmarks/AI/[ai_output.xlsx]ai_output (4)'!$J$135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{44941B25-EA93-BD4F-93A4-346EE29F2745}</c15:txfldGUID>
                      <c15:f>'/Users/el1goluj/Documents/ZURICH/PROJECTS/UPMEM/upmem-workloads/Microbenchmarks/AI/[ai_output.xlsx]ai_output (4)'!$J$135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5-FF8B-5F4C-8BBF-ED4DE736661E}"/>
                </c:ext>
              </c:extLst>
            </c:dLbl>
            <c:dLbl>
              <c:idx val="134"/>
              <c:tx>
                <c:strRef>
                  <c:f>'/Users/el1goluj/Documents/ZURICH/PROJECTS/UPMEM/upmem-workloads/Microbenchmarks/AI/[ai_output.xlsx]ai_output (4)'!$J$136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{83165EFD-6498-B549-BAF3-083EAC128F58}</c15:txfldGUID>
                      <c15:f>'/Users/el1goluj/Documents/ZURICH/PROJECTS/UPMEM/upmem-workloads/Microbenchmarks/AI/[ai_output.xlsx]ai_output (4)'!$J$136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6-FF8B-5F4C-8BBF-ED4DE736661E}"/>
                </c:ext>
              </c:extLst>
            </c:dLbl>
            <c:dLbl>
              <c:idx val="135"/>
              <c:tx>
                <c:strRef>
                  <c:f>'/Users/el1goluj/Documents/ZURICH/PROJECTS/UPMEM/upmem-workloads/Microbenchmarks/AI/[ai_output.xlsx]ai_output (4)'!$J$137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{1A763B94-B390-AA49-9F89-285BAF36ED4B}</c15:txfldGUID>
                      <c15:f>'/Users/el1goluj/Documents/ZURICH/PROJECTS/UPMEM/upmem-workloads/Microbenchmarks/AI/[ai_output.xlsx]ai_output (4)'!$J$137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7-FF8B-5F4C-8BBF-ED4DE736661E}"/>
                </c:ext>
              </c:extLst>
            </c:dLbl>
            <c:dLbl>
              <c:idx val="136"/>
              <c:tx>
                <c:strRef>
                  <c:f>'/Users/el1goluj/Documents/ZURICH/PROJECTS/UPMEM/upmem-workloads/Microbenchmarks/AI/[ai_output.xlsx]ai_output (4)'!$J$138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{F5BAA0F7-FC0B-A046-A406-1C6033C0D865}</c15:txfldGUID>
                      <c15:f>'/Users/el1goluj/Documents/ZURICH/PROJECTS/UPMEM/upmem-workloads/Microbenchmarks/AI/[ai_output.xlsx]ai_output (4)'!$J$138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8-FF8B-5F4C-8BBF-ED4DE736661E}"/>
                </c:ext>
              </c:extLst>
            </c:dLbl>
            <c:dLbl>
              <c:idx val="137"/>
              <c:tx>
                <c:strRef>
                  <c:f>'/Users/el1goluj/Documents/ZURICH/PROJECTS/UPMEM/upmem-workloads/Microbenchmarks/AI/[ai_output.xlsx]ai_output (4)'!$J$139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{875A8209-C750-3445-AE61-6EF016742FF8}</c15:txfldGUID>
                      <c15:f>'/Users/el1goluj/Documents/ZURICH/PROJECTS/UPMEM/upmem-workloads/Microbenchmarks/AI/[ai_output.xlsx]ai_output (4)'!$J$139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9-FF8B-5F4C-8BBF-ED4DE736661E}"/>
                </c:ext>
              </c:extLst>
            </c:dLbl>
            <c:dLbl>
              <c:idx val="138"/>
              <c:tx>
                <c:strRef>
                  <c:f>'/Users/el1goluj/Documents/ZURICH/PROJECTS/UPMEM/upmem-workloads/Microbenchmarks/AI/[ai_output.xlsx]ai_output (4)'!$J$140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{47D3B08C-5127-0F41-ADA7-F98B4A6C272C}</c15:txfldGUID>
                      <c15:f>'/Users/el1goluj/Documents/ZURICH/PROJECTS/UPMEM/upmem-workloads/Microbenchmarks/AI/[ai_output.xlsx]ai_output (4)'!$J$140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A-FF8B-5F4C-8BBF-ED4DE736661E}"/>
                </c:ext>
              </c:extLst>
            </c:dLbl>
            <c:dLbl>
              <c:idx val="139"/>
              <c:tx>
                <c:strRef>
                  <c:f>'/Users/el1goluj/Documents/ZURICH/PROJECTS/UPMEM/upmem-workloads/Microbenchmarks/AI/[ai_output.xlsx]ai_output (4)'!$J$141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{1B09CE53-8C0F-814E-8E27-2DE2BC3AF8A5}</c15:txfldGUID>
                      <c15:f>'/Users/el1goluj/Documents/ZURICH/PROJECTS/UPMEM/upmem-workloads/Microbenchmarks/AI/[ai_output.xlsx]ai_output (4)'!$J$141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B-FF8B-5F4C-8BBF-ED4DE736661E}"/>
                </c:ext>
              </c:extLst>
            </c:dLbl>
            <c:dLbl>
              <c:idx val="140"/>
              <c:tx>
                <c:strRef>
                  <c:f>'/Users/el1goluj/Documents/ZURICH/PROJECTS/UPMEM/upmem-workloads/Microbenchmarks/AI/[ai_output.xlsx]ai_output (4)'!$J$142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{AC13F89D-9A73-3C4E-ACB1-A5033081F453}</c15:txfldGUID>
                      <c15:f>'/Users/el1goluj/Documents/ZURICH/PROJECTS/UPMEM/upmem-workloads/Microbenchmarks/AI/[ai_output.xlsx]ai_output (4)'!$J$142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C-FF8B-5F4C-8BBF-ED4DE736661E}"/>
                </c:ext>
              </c:extLst>
            </c:dLbl>
            <c:dLbl>
              <c:idx val="141"/>
              <c:tx>
                <c:strRef>
                  <c:f>'/Users/el1goluj/Documents/ZURICH/PROJECTS/UPMEM/upmem-workloads/Microbenchmarks/AI/[ai_output.xlsx]ai_output (4)'!$J$143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{6432E555-DDB6-7944-963A-3872AC5B37E0}</c15:txfldGUID>
                      <c15:f>'/Users/el1goluj/Documents/ZURICH/PROJECTS/UPMEM/upmem-workloads/Microbenchmarks/AI/[ai_output.xlsx]ai_output (4)'!$J$143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D-FF8B-5F4C-8BBF-ED4DE736661E}"/>
                </c:ext>
              </c:extLst>
            </c:dLbl>
            <c:dLbl>
              <c:idx val="142"/>
              <c:tx>
                <c:strRef>
                  <c:f>'/Users/el1goluj/Documents/ZURICH/PROJECTS/UPMEM/upmem-workloads/Microbenchmarks/AI/[ai_output.xlsx]ai_output (4)'!$J$144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{D2627F04-4329-BE43-A278-04FD7643A0E4}</c15:txfldGUID>
                      <c15:f>'/Users/el1goluj/Documents/ZURICH/PROJECTS/UPMEM/upmem-workloads/Microbenchmarks/AI/[ai_output.xlsx]ai_output (4)'!$J$144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E-FF8B-5F4C-8BBF-ED4DE736661E}"/>
                </c:ext>
              </c:extLst>
            </c:dLbl>
            <c:dLbl>
              <c:idx val="143"/>
              <c:tx>
                <c:strRef>
                  <c:f>'/Users/el1goluj/Documents/ZURICH/PROJECTS/UPMEM/upmem-workloads/Microbenchmarks/AI/[ai_output.xlsx]ai_output (4)'!$J$145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{A87322CB-3E3B-A84D-A806-6460DA89A50A}</c15:txfldGUID>
                      <c15:f>'/Users/el1goluj/Documents/ZURICH/PROJECTS/UPMEM/upmem-workloads/Microbenchmarks/AI/[ai_output.xlsx]ai_output (4)'!$J$145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F-FF8B-5F4C-8BBF-ED4DE736661E}"/>
                </c:ext>
              </c:extLst>
            </c:dLbl>
            <c:dLbl>
              <c:idx val="144"/>
              <c:tx>
                <c:strRef>
                  <c:f>'/Users/el1goluj/Documents/ZURICH/PROJECTS/UPMEM/upmem-workloads/Microbenchmarks/AI/[ai_output.xlsx]ai_output (4)'!$J$146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{6F93549F-1DEA-8048-A189-94B861110E40}</c15:txfldGUID>
                      <c15:f>'/Users/el1goluj/Documents/ZURICH/PROJECTS/UPMEM/upmem-workloads/Microbenchmarks/AI/[ai_output.xlsx]ai_output (4)'!$J$146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0-FF8B-5F4C-8BBF-ED4DE736661E}"/>
                </c:ext>
              </c:extLst>
            </c:dLbl>
            <c:dLbl>
              <c:idx val="145"/>
              <c:tx>
                <c:strRef>
                  <c:f>'/Users/el1goluj/Documents/ZURICH/PROJECTS/UPMEM/upmem-workloads/Microbenchmarks/AI/[ai_output.xlsx]ai_output (4)'!$J$147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{E7AAE538-F3A7-2048-9A33-04F19E17FE1A}</c15:txfldGUID>
                      <c15:f>'/Users/el1goluj/Documents/ZURICH/PROJECTS/UPMEM/upmem-workloads/Microbenchmarks/AI/[ai_output.xlsx]ai_output (4)'!$J$147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1-FF8B-5F4C-8BBF-ED4DE736661E}"/>
                </c:ext>
              </c:extLst>
            </c:dLbl>
            <c:dLbl>
              <c:idx val="146"/>
              <c:tx>
                <c:strRef>
                  <c:f>'/Users/el1goluj/Documents/ZURICH/PROJECTS/UPMEM/upmem-workloads/Microbenchmarks/AI/[ai_output.xlsx]ai_output (4)'!$J$148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{DA74B538-F551-4B49-91D2-11B1793EE147}</c15:txfldGUID>
                      <c15:f>'/Users/el1goluj/Documents/ZURICH/PROJECTS/UPMEM/upmem-workloads/Microbenchmarks/AI/[ai_output.xlsx]ai_output (4)'!$J$148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2-FF8B-5F4C-8BBF-ED4DE736661E}"/>
                </c:ext>
              </c:extLst>
            </c:dLbl>
            <c:dLbl>
              <c:idx val="147"/>
              <c:tx>
                <c:strRef>
                  <c:f>'/Users/el1goluj/Documents/ZURICH/PROJECTS/UPMEM/upmem-workloads/Microbenchmarks/AI/[ai_output.xlsx]ai_output (4)'!$J$149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{0BB23285-1F42-6B48-A999-5AE9F5996AE9}</c15:txfldGUID>
                      <c15:f>'/Users/el1goluj/Documents/ZURICH/PROJECTS/UPMEM/upmem-workloads/Microbenchmarks/AI/[ai_output.xlsx]ai_output (4)'!$J$149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3-FF8B-5F4C-8BBF-ED4DE736661E}"/>
                </c:ext>
              </c:extLst>
            </c:dLbl>
            <c:dLbl>
              <c:idx val="148"/>
              <c:tx>
                <c:strRef>
                  <c:f>'/Users/el1goluj/Documents/ZURICH/PROJECTS/UPMEM/upmem-workloads/Microbenchmarks/AI/[ai_output.xlsx]ai_output (4)'!$J$150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{5E713284-C060-874B-80CB-FB8D284743BA}</c15:txfldGUID>
                      <c15:f>'/Users/el1goluj/Documents/ZURICH/PROJECTS/UPMEM/upmem-workloads/Microbenchmarks/AI/[ai_output.xlsx]ai_output (4)'!$J$150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4-FF8B-5F4C-8BBF-ED4DE736661E}"/>
                </c:ext>
              </c:extLst>
            </c:dLbl>
            <c:dLbl>
              <c:idx val="149"/>
              <c:tx>
                <c:strRef>
                  <c:f>'/Users/el1goluj/Documents/ZURICH/PROJECTS/UPMEM/upmem-workloads/Microbenchmarks/AI/[ai_output.xlsx]ai_output (4)'!$J$151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{22E15BE0-93DD-9542-8A40-9D244B0D9D45}</c15:txfldGUID>
                      <c15:f>'/Users/el1goluj/Documents/ZURICH/PROJECTS/UPMEM/upmem-workloads/Microbenchmarks/AI/[ai_output.xlsx]ai_output (4)'!$J$151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5-FF8B-5F4C-8BBF-ED4DE736661E}"/>
                </c:ext>
              </c:extLst>
            </c:dLbl>
            <c:dLbl>
              <c:idx val="150"/>
              <c:tx>
                <c:strRef>
                  <c:f>'/Users/el1goluj/Documents/ZURICH/PROJECTS/UPMEM/upmem-workloads/Microbenchmarks/AI/[ai_output.xlsx]ai_output (4)'!$J$152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{0E2B0EEB-A144-534A-BB76-0E35C413055D}</c15:txfldGUID>
                      <c15:f>'/Users/el1goluj/Documents/ZURICH/PROJECTS/UPMEM/upmem-workloads/Microbenchmarks/AI/[ai_output.xlsx]ai_output (4)'!$J$152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6-FF8B-5F4C-8BBF-ED4DE736661E}"/>
                </c:ext>
              </c:extLst>
            </c:dLbl>
            <c:dLbl>
              <c:idx val="151"/>
              <c:tx>
                <c:strRef>
                  <c:f>'/Users/el1goluj/Documents/ZURICH/PROJECTS/UPMEM/upmem-workloads/Microbenchmarks/AI/[ai_output.xlsx]ai_output (4)'!$J$153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{46447781-F175-8448-ADBA-A6DCC2B39604}</c15:txfldGUID>
                      <c15:f>'/Users/el1goluj/Documents/ZURICH/PROJECTS/UPMEM/upmem-workloads/Microbenchmarks/AI/[ai_output.xlsx]ai_output (4)'!$J$153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7-FF8B-5F4C-8BBF-ED4DE736661E}"/>
                </c:ext>
              </c:extLst>
            </c:dLbl>
            <c:dLbl>
              <c:idx val="152"/>
              <c:tx>
                <c:strRef>
                  <c:f>'/Users/el1goluj/Documents/ZURICH/PROJECTS/UPMEM/upmem-workloads/Microbenchmarks/AI/[ai_output.xlsx]ai_output (4)'!$J$154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{C43D63F3-59F8-084E-BDA6-AA1D3AAAAFE4}</c15:txfldGUID>
                      <c15:f>'/Users/el1goluj/Documents/ZURICH/PROJECTS/UPMEM/upmem-workloads/Microbenchmarks/AI/[ai_output.xlsx]ai_output (4)'!$J$154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8-FF8B-5F4C-8BBF-ED4DE736661E}"/>
                </c:ext>
              </c:extLst>
            </c:dLbl>
            <c:dLbl>
              <c:idx val="153"/>
              <c:tx>
                <c:strRef>
                  <c:f>'/Users/el1goluj/Documents/ZURICH/PROJECTS/UPMEM/upmem-workloads/Microbenchmarks/AI/[ai_output.xlsx]ai_output (4)'!$J$155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{54932B0A-3FA3-6343-8504-8380E5C21802}</c15:txfldGUID>
                      <c15:f>'/Users/el1goluj/Documents/ZURICH/PROJECTS/UPMEM/upmem-workloads/Microbenchmarks/AI/[ai_output.xlsx]ai_output (4)'!$J$155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9-FF8B-5F4C-8BBF-ED4DE736661E}"/>
                </c:ext>
              </c:extLst>
            </c:dLbl>
            <c:dLbl>
              <c:idx val="154"/>
              <c:tx>
                <c:strRef>
                  <c:f>'/Users/el1goluj/Documents/ZURICH/PROJECTS/UPMEM/upmem-workloads/Microbenchmarks/AI/[ai_output.xlsx]ai_output (4)'!$J$156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{CBA10340-FD3D-604D-B0C0-853E91A1735F}</c15:txfldGUID>
                      <c15:f>'/Users/el1goluj/Documents/ZURICH/PROJECTS/UPMEM/upmem-workloads/Microbenchmarks/AI/[ai_output.xlsx]ai_output (4)'!$J$156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A-FF8B-5F4C-8BBF-ED4DE736661E}"/>
                </c:ext>
              </c:extLst>
            </c:dLbl>
            <c:dLbl>
              <c:idx val="155"/>
              <c:tx>
                <c:strRef>
                  <c:f>'/Users/el1goluj/Documents/ZURICH/PROJECTS/UPMEM/upmem-workloads/Microbenchmarks/AI/[ai_output.xlsx]ai_output (4)'!$J$157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{DCFA6E6C-FFE9-0946-8A35-2557C7D02D63}</c15:txfldGUID>
                      <c15:f>'/Users/el1goluj/Documents/ZURICH/PROJECTS/UPMEM/upmem-workloads/Microbenchmarks/AI/[ai_output.xlsx]ai_output (4)'!$J$157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B-FF8B-5F4C-8BBF-ED4DE736661E}"/>
                </c:ext>
              </c:extLst>
            </c:dLbl>
            <c:dLbl>
              <c:idx val="156"/>
              <c:tx>
                <c:strRef>
                  <c:f>'/Users/el1goluj/Documents/ZURICH/PROJECTS/UPMEM/upmem-workloads/Microbenchmarks/AI/[ai_output.xlsx]ai_output (4)'!$J$158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{B10F5BD9-F8B2-064E-975A-A95959684FA9}</c15:txfldGUID>
                      <c15:f>'/Users/el1goluj/Documents/ZURICH/PROJECTS/UPMEM/upmem-workloads/Microbenchmarks/AI/[ai_output.xlsx]ai_output (4)'!$J$158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C-FF8B-5F4C-8BBF-ED4DE736661E}"/>
                </c:ext>
              </c:extLst>
            </c:dLbl>
            <c:dLbl>
              <c:idx val="157"/>
              <c:tx>
                <c:strRef>
                  <c:f>'/Users/el1goluj/Documents/ZURICH/PROJECTS/UPMEM/upmem-workloads/Microbenchmarks/AI/[ai_output.xlsx]ai_output (4)'!$J$159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{C8D34810-1DBE-F246-8585-69D9717FC79E}</c15:txfldGUID>
                      <c15:f>'/Users/el1goluj/Documents/ZURICH/PROJECTS/UPMEM/upmem-workloads/Microbenchmarks/AI/[ai_output.xlsx]ai_output (4)'!$J$159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D-FF8B-5F4C-8BBF-ED4DE736661E}"/>
                </c:ext>
              </c:extLst>
            </c:dLbl>
            <c:dLbl>
              <c:idx val="158"/>
              <c:tx>
                <c:strRef>
                  <c:f>'/Users/el1goluj/Documents/ZURICH/PROJECTS/UPMEM/upmem-workloads/Microbenchmarks/AI/[ai_output.xlsx]ai_output (4)'!$J$160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{ADADD3B9-9664-814B-8C42-E7B0A888DC85}</c15:txfldGUID>
                      <c15:f>'/Users/el1goluj/Documents/ZURICH/PROJECTS/UPMEM/upmem-workloads/Microbenchmarks/AI/[ai_output.xlsx]ai_output (4)'!$J$160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E-FF8B-5F4C-8BBF-ED4DE736661E}"/>
                </c:ext>
              </c:extLst>
            </c:dLbl>
            <c:dLbl>
              <c:idx val="159"/>
              <c:tx>
                <c:strRef>
                  <c:f>'/Users/el1goluj/Documents/ZURICH/PROJECTS/UPMEM/upmem-workloads/Microbenchmarks/AI/[ai_output.xlsx]ai_output (4)'!$J$161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{8728039A-D4B7-9B4F-BA9F-F81AE30D411B}</c15:txfldGUID>
                      <c15:f>'/Users/el1goluj/Documents/ZURICH/PROJECTS/UPMEM/upmem-workloads/Microbenchmarks/AI/[ai_output.xlsx]ai_output (4)'!$J$161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F-FF8B-5F4C-8BBF-ED4DE736661E}"/>
                </c:ext>
              </c:extLst>
            </c:dLbl>
            <c:dLbl>
              <c:idx val="160"/>
              <c:tx>
                <c:strRef>
                  <c:f>'/Users/el1goluj/Documents/ZURICH/PROJECTS/UPMEM/upmem-workloads/Microbenchmarks/AI/[ai_output.xlsx]ai_output (4)'!$J$162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{8E3C0A71-CB89-5545-872B-329EB28C50EA}</c15:txfldGUID>
                      <c15:f>'/Users/el1goluj/Documents/ZURICH/PROJECTS/UPMEM/upmem-workloads/Microbenchmarks/AI/[ai_output.xlsx]ai_output (4)'!$J$162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0-FF8B-5F4C-8BBF-ED4DE736661E}"/>
                </c:ext>
              </c:extLst>
            </c:dLbl>
            <c:dLbl>
              <c:idx val="161"/>
              <c:tx>
                <c:strRef>
                  <c:f>'/Users/el1goluj/Documents/ZURICH/PROJECTS/UPMEM/upmem-workloads/Microbenchmarks/AI/[ai_output.xlsx]ai_output (4)'!$J$163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{29E50532-D3DF-F944-AC65-0FDE3FA133B5}</c15:txfldGUID>
                      <c15:f>'/Users/el1goluj/Documents/ZURICH/PROJECTS/UPMEM/upmem-workloads/Microbenchmarks/AI/[ai_output.xlsx]ai_output (4)'!$J$163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1-FF8B-5F4C-8BBF-ED4DE736661E}"/>
                </c:ext>
              </c:extLst>
            </c:dLbl>
            <c:dLbl>
              <c:idx val="162"/>
              <c:tx>
                <c:strRef>
                  <c:f>'/Users/el1goluj/Documents/ZURICH/PROJECTS/UPMEM/upmem-workloads/Microbenchmarks/AI/[ai_output.xlsx]ai_output (4)'!$J$164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{C5042E26-F2CC-774B-B425-99ED4B83CA84}</c15:txfldGUID>
                      <c15:f>'/Users/el1goluj/Documents/ZURICH/PROJECTS/UPMEM/upmem-workloads/Microbenchmarks/AI/[ai_output.xlsx]ai_output (4)'!$J$164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2-FF8B-5F4C-8BBF-ED4DE736661E}"/>
                </c:ext>
              </c:extLst>
            </c:dLbl>
            <c:dLbl>
              <c:idx val="163"/>
              <c:tx>
                <c:strRef>
                  <c:f>'/Users/el1goluj/Documents/ZURICH/PROJECTS/UPMEM/upmem-workloads/Microbenchmarks/AI/[ai_output.xlsx]ai_output (4)'!$J$165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{00C119BC-1433-9849-83B0-4CCBF664E526}</c15:txfldGUID>
                      <c15:f>'/Users/el1goluj/Documents/ZURICH/PROJECTS/UPMEM/upmem-workloads/Microbenchmarks/AI/[ai_output.xlsx]ai_output (4)'!$J$165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3-FF8B-5F4C-8BBF-ED4DE736661E}"/>
                </c:ext>
              </c:extLst>
            </c:dLbl>
            <c:dLbl>
              <c:idx val="164"/>
              <c:tx>
                <c:strRef>
                  <c:f>'/Users/el1goluj/Documents/ZURICH/PROJECTS/UPMEM/upmem-workloads/Microbenchmarks/AI/[ai_output.xlsx]ai_output (4)'!$J$166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{795B8997-DD8F-B745-9648-E8DCD8ECFBE8}</c15:txfldGUID>
                      <c15:f>'/Users/el1goluj/Documents/ZURICH/PROJECTS/UPMEM/upmem-workloads/Microbenchmarks/AI/[ai_output.xlsx]ai_output (4)'!$J$166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4-FF8B-5F4C-8BBF-ED4DE736661E}"/>
                </c:ext>
              </c:extLst>
            </c:dLbl>
            <c:dLbl>
              <c:idx val="165"/>
              <c:tx>
                <c:strRef>
                  <c:f>'/Users/el1goluj/Documents/ZURICH/PROJECTS/UPMEM/upmem-workloads/Microbenchmarks/AI/[ai_output.xlsx]ai_output (4)'!$J$167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{6FFB76A4-C92B-CC43-93B6-D03534119136}</c15:txfldGUID>
                      <c15:f>'/Users/el1goluj/Documents/ZURICH/PROJECTS/UPMEM/upmem-workloads/Microbenchmarks/AI/[ai_output.xlsx]ai_output (4)'!$J$167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5-FF8B-5F4C-8BBF-ED4DE736661E}"/>
                </c:ext>
              </c:extLst>
            </c:dLbl>
            <c:dLbl>
              <c:idx val="166"/>
              <c:tx>
                <c:strRef>
                  <c:f>'/Users/el1goluj/Documents/ZURICH/PROJECTS/UPMEM/upmem-workloads/Microbenchmarks/AI/[ai_output.xlsx]ai_output (4)'!$J$168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{666AE509-4918-4C41-A306-045DADF6171D}</c15:txfldGUID>
                      <c15:f>'/Users/el1goluj/Documents/ZURICH/PROJECTS/UPMEM/upmem-workloads/Microbenchmarks/AI/[ai_output.xlsx]ai_output (4)'!$J$168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6-FF8B-5F4C-8BBF-ED4DE736661E}"/>
                </c:ext>
              </c:extLst>
            </c:dLbl>
            <c:dLbl>
              <c:idx val="167"/>
              <c:tx>
                <c:strRef>
                  <c:f>'/Users/el1goluj/Documents/ZURICH/PROJECTS/UPMEM/upmem-workloads/Microbenchmarks/AI/[ai_output.xlsx]ai_output (4)'!$J$169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{F708935F-3FA9-3A48-BE83-0189A1D09906}</c15:txfldGUID>
                      <c15:f>'/Users/el1goluj/Documents/ZURICH/PROJECTS/UPMEM/upmem-workloads/Microbenchmarks/AI/[ai_output.xlsx]ai_output (4)'!$J$169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7-FF8B-5F4C-8BBF-ED4DE736661E}"/>
                </c:ext>
              </c:extLst>
            </c:dLbl>
            <c:dLbl>
              <c:idx val="168"/>
              <c:tx>
                <c:strRef>
                  <c:f>'/Users/el1goluj/Documents/ZURICH/PROJECTS/UPMEM/upmem-workloads/Microbenchmarks/AI/[ai_output.xlsx]ai_output (4)'!$J$170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{B53E3389-F115-AB4C-8D44-D3D11E4FA7F3}</c15:txfldGUID>
                      <c15:f>'/Users/el1goluj/Documents/ZURICH/PROJECTS/UPMEM/upmem-workloads/Microbenchmarks/AI/[ai_output.xlsx]ai_output (4)'!$J$170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8-FF8B-5F4C-8BBF-ED4DE736661E}"/>
                </c:ext>
              </c:extLst>
            </c:dLbl>
            <c:dLbl>
              <c:idx val="169"/>
              <c:tx>
                <c:strRef>
                  <c:f>'/Users/el1goluj/Documents/ZURICH/PROJECTS/UPMEM/upmem-workloads/Microbenchmarks/AI/[ai_output.xlsx]ai_output (4)'!$J$171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{52782F31-E46C-9D40-8E6D-47F66D1A31F5}</c15:txfldGUID>
                      <c15:f>'/Users/el1goluj/Documents/ZURICH/PROJECTS/UPMEM/upmem-workloads/Microbenchmarks/AI/[ai_output.xlsx]ai_output (4)'!$J$171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9-FF8B-5F4C-8BBF-ED4DE736661E}"/>
                </c:ext>
              </c:extLst>
            </c:dLbl>
            <c:dLbl>
              <c:idx val="170"/>
              <c:tx>
                <c:strRef>
                  <c:f>'/Users/el1goluj/Documents/ZURICH/PROJECTS/UPMEM/upmem-workloads/Microbenchmarks/AI/[ai_output.xlsx]ai_output (4)'!$J$172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{4E03CF30-ED64-6641-A77B-70241F9FD422}</c15:txfldGUID>
                      <c15:f>'/Users/el1goluj/Documents/ZURICH/PROJECTS/UPMEM/upmem-workloads/Microbenchmarks/AI/[ai_output.xlsx]ai_output (4)'!$J$172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A-FF8B-5F4C-8BBF-ED4DE736661E}"/>
                </c:ext>
              </c:extLst>
            </c:dLbl>
            <c:dLbl>
              <c:idx val="171"/>
              <c:tx>
                <c:strRef>
                  <c:f>'/Users/el1goluj/Documents/ZURICH/PROJECTS/UPMEM/upmem-workloads/Microbenchmarks/AI/[ai_output.xlsx]ai_output (4)'!$J$173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{E757F2AA-C74A-4A46-AE7B-568B551C54FE}</c15:txfldGUID>
                      <c15:f>'/Users/el1goluj/Documents/ZURICH/PROJECTS/UPMEM/upmem-workloads/Microbenchmarks/AI/[ai_output.xlsx]ai_output (4)'!$J$173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B-FF8B-5F4C-8BBF-ED4DE736661E}"/>
                </c:ext>
              </c:extLst>
            </c:dLbl>
            <c:dLbl>
              <c:idx val="172"/>
              <c:tx>
                <c:strRef>
                  <c:f>'/Users/el1goluj/Documents/ZURICH/PROJECTS/UPMEM/upmem-workloads/Microbenchmarks/AI/[ai_output.xlsx]ai_output (4)'!$J$174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{229DB1C6-E36F-4549-8EE0-92844D405ECA}</c15:txfldGUID>
                      <c15:f>'/Users/el1goluj/Documents/ZURICH/PROJECTS/UPMEM/upmem-workloads/Microbenchmarks/AI/[ai_output.xlsx]ai_output (4)'!$J$174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C-FF8B-5F4C-8BBF-ED4DE736661E}"/>
                </c:ext>
              </c:extLst>
            </c:dLbl>
            <c:dLbl>
              <c:idx val="173"/>
              <c:tx>
                <c:strRef>
                  <c:f>'/Users/el1goluj/Documents/ZURICH/PROJECTS/UPMEM/upmem-workloads/Microbenchmarks/AI/[ai_output.xlsx]ai_output (4)'!$J$175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{9305DB61-CBD6-8B4B-97F9-A60B1AEBBA2A}</c15:txfldGUID>
                      <c15:f>'/Users/el1goluj/Documents/ZURICH/PROJECTS/UPMEM/upmem-workloads/Microbenchmarks/AI/[ai_output.xlsx]ai_output (4)'!$J$175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D-FF8B-5F4C-8BBF-ED4DE736661E}"/>
                </c:ext>
              </c:extLst>
            </c:dLbl>
            <c:dLbl>
              <c:idx val="174"/>
              <c:tx>
                <c:strRef>
                  <c:f>'/Users/el1goluj/Documents/ZURICH/PROJECTS/UPMEM/upmem-workloads/Microbenchmarks/AI/[ai_output.xlsx]ai_output (4)'!$J$176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{0DC38438-C064-9748-9AFD-8500A9EBB3B7}</c15:txfldGUID>
                      <c15:f>'/Users/el1goluj/Documents/ZURICH/PROJECTS/UPMEM/upmem-workloads/Microbenchmarks/AI/[ai_output.xlsx]ai_output (4)'!$J$176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E-FF8B-5F4C-8BBF-ED4DE736661E}"/>
                </c:ext>
              </c:extLst>
            </c:dLbl>
            <c:dLbl>
              <c:idx val="175"/>
              <c:tx>
                <c:strRef>
                  <c:f>'/Users/el1goluj/Documents/ZURICH/PROJECTS/UPMEM/upmem-workloads/Microbenchmarks/AI/[ai_output.xlsx]ai_output (4)'!$J$177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{091C2D00-6725-F743-9FC1-5AECCAAD7D0A}</c15:txfldGUID>
                      <c15:f>'/Users/el1goluj/Documents/ZURICH/PROJECTS/UPMEM/upmem-workloads/Microbenchmarks/AI/[ai_output.xlsx]ai_output (4)'!$J$177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F-FF8B-5F4C-8BBF-ED4DE736661E}"/>
                </c:ext>
              </c:extLst>
            </c:dLbl>
            <c:dLbl>
              <c:idx val="176"/>
              <c:tx>
                <c:strRef>
                  <c:f>'/Users/el1goluj/Documents/ZURICH/PROJECTS/UPMEM/upmem-workloads/Microbenchmarks/AI/[ai_output.xlsx]ai_output (4)'!$J$178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{9BA6B8EA-2809-E247-9D62-D9F6BABF680D}</c15:txfldGUID>
                      <c15:f>'/Users/el1goluj/Documents/ZURICH/PROJECTS/UPMEM/upmem-workloads/Microbenchmarks/AI/[ai_output.xlsx]ai_output (4)'!$J$178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0-FF8B-5F4C-8BBF-ED4DE736661E}"/>
                </c:ext>
              </c:extLst>
            </c:dLbl>
            <c:dLbl>
              <c:idx val="177"/>
              <c:tx>
                <c:strRef>
                  <c:f>'/Users/el1goluj/Documents/ZURICH/PROJECTS/UPMEM/upmem-workloads/Microbenchmarks/AI/[ai_output.xlsx]ai_output (4)'!$J$179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{41CC9CEB-33F9-6940-BD9F-A17E7CCF4135}</c15:txfldGUID>
                      <c15:f>'/Users/el1goluj/Documents/ZURICH/PROJECTS/UPMEM/upmem-workloads/Microbenchmarks/AI/[ai_output.xlsx]ai_output (4)'!$J$179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1-FF8B-5F4C-8BBF-ED4DE736661E}"/>
                </c:ext>
              </c:extLst>
            </c:dLbl>
            <c:dLbl>
              <c:idx val="178"/>
              <c:tx>
                <c:strRef>
                  <c:f>'/Users/el1goluj/Documents/ZURICH/PROJECTS/UPMEM/upmem-workloads/Microbenchmarks/AI/[ai_output.xlsx]ai_output (4)'!$J$180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{791D8B47-51ED-CB45-95AF-30162E4F7E20}</c15:txfldGUID>
                      <c15:f>'/Users/el1goluj/Documents/ZURICH/PROJECTS/UPMEM/upmem-workloads/Microbenchmarks/AI/[ai_output.xlsx]ai_output (4)'!$J$180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2-FF8B-5F4C-8BBF-ED4DE736661E}"/>
                </c:ext>
              </c:extLst>
            </c:dLbl>
            <c:dLbl>
              <c:idx val="179"/>
              <c:tx>
                <c:strRef>
                  <c:f>'/Users/el1goluj/Documents/ZURICH/PROJECTS/UPMEM/upmem-workloads/Microbenchmarks/AI/[ai_output.xlsx]ai_output (4)'!$J$181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{D029B90E-CB3C-CD43-B7AA-FA92B47E7315}</c15:txfldGUID>
                      <c15:f>'/Users/el1goluj/Documents/ZURICH/PROJECTS/UPMEM/upmem-workloads/Microbenchmarks/AI/[ai_output.xlsx]ai_output (4)'!$J$181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3-FF8B-5F4C-8BBF-ED4DE736661E}"/>
                </c:ext>
              </c:extLst>
            </c:dLbl>
            <c:dLbl>
              <c:idx val="180"/>
              <c:tx>
                <c:strRef>
                  <c:f>'/Users/el1goluj/Documents/ZURICH/PROJECTS/UPMEM/upmem-workloads/Microbenchmarks/AI/[ai_output.xlsx]ai_output (4)'!$J$182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{F3079CF4-7292-EB48-9BB0-CF566D788767}</c15:txfldGUID>
                      <c15:f>'/Users/el1goluj/Documents/ZURICH/PROJECTS/UPMEM/upmem-workloads/Microbenchmarks/AI/[ai_output.xlsx]ai_output (4)'!$J$182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4-FF8B-5F4C-8BBF-ED4DE736661E}"/>
                </c:ext>
              </c:extLst>
            </c:dLbl>
            <c:dLbl>
              <c:idx val="181"/>
              <c:tx>
                <c:strRef>
                  <c:f>'/Users/el1goluj/Documents/ZURICH/PROJECTS/UPMEM/upmem-workloads/Microbenchmarks/AI/[ai_output.xlsx]ai_output (4)'!$J$183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{69B2E97A-4CA4-8448-B90A-3265CE001BFE}</c15:txfldGUID>
                      <c15:f>'/Users/el1goluj/Documents/ZURICH/PROJECTS/UPMEM/upmem-workloads/Microbenchmarks/AI/[ai_output.xlsx]ai_output (4)'!$J$183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5-FF8B-5F4C-8BBF-ED4DE736661E}"/>
                </c:ext>
              </c:extLst>
            </c:dLbl>
            <c:dLbl>
              <c:idx val="182"/>
              <c:tx>
                <c:strRef>
                  <c:f>'/Users/el1goluj/Documents/ZURICH/PROJECTS/UPMEM/upmem-workloads/Microbenchmarks/AI/[ai_output.xlsx]ai_output (4)'!$J$184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{54AEAEBF-9237-D54A-9648-2076E2E61A22}</c15:txfldGUID>
                      <c15:f>'/Users/el1goluj/Documents/ZURICH/PROJECTS/UPMEM/upmem-workloads/Microbenchmarks/AI/[ai_output.xlsx]ai_output (4)'!$J$184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6-FF8B-5F4C-8BBF-ED4DE736661E}"/>
                </c:ext>
              </c:extLst>
            </c:dLbl>
            <c:dLbl>
              <c:idx val="183"/>
              <c:tx>
                <c:strRef>
                  <c:f>'/Users/el1goluj/Documents/ZURICH/PROJECTS/UPMEM/upmem-workloads/Microbenchmarks/AI/[ai_output.xlsx]ai_output (4)'!$J$185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{1DB55366-B861-5046-AA19-1A9FA17EA91D}</c15:txfldGUID>
                      <c15:f>'/Users/el1goluj/Documents/ZURICH/PROJECTS/UPMEM/upmem-workloads/Microbenchmarks/AI/[ai_output.xlsx]ai_output (4)'!$J$185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7-FF8B-5F4C-8BBF-ED4DE736661E}"/>
                </c:ext>
              </c:extLst>
            </c:dLbl>
            <c:dLbl>
              <c:idx val="184"/>
              <c:tx>
                <c:strRef>
                  <c:f>'/Users/el1goluj/Documents/ZURICH/PROJECTS/UPMEM/upmem-workloads/Microbenchmarks/AI/[ai_output.xlsx]ai_output (4)'!$J$186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{4DF6565F-EC84-5D43-A565-A5055BEA7533}</c15:txfldGUID>
                      <c15:f>'/Users/el1goluj/Documents/ZURICH/PROJECTS/UPMEM/upmem-workloads/Microbenchmarks/AI/[ai_output.xlsx]ai_output (4)'!$J$186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8-FF8B-5F4C-8BBF-ED4DE736661E}"/>
                </c:ext>
              </c:extLst>
            </c:dLbl>
            <c:dLbl>
              <c:idx val="185"/>
              <c:tx>
                <c:strRef>
                  <c:f>'/Users/el1goluj/Documents/ZURICH/PROJECTS/UPMEM/upmem-workloads/Microbenchmarks/AI/[ai_output.xlsx]ai_output (4)'!$J$187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{112D11AE-51FF-7F4F-9CF7-0448E583D6E6}</c15:txfldGUID>
                      <c15:f>'/Users/el1goluj/Documents/ZURICH/PROJECTS/UPMEM/upmem-workloads/Microbenchmarks/AI/[ai_output.xlsx]ai_output (4)'!$J$187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9-FF8B-5F4C-8BBF-ED4DE736661E}"/>
                </c:ext>
              </c:extLst>
            </c:dLbl>
            <c:dLbl>
              <c:idx val="186"/>
              <c:tx>
                <c:strRef>
                  <c:f>'/Users/el1goluj/Documents/ZURICH/PROJECTS/UPMEM/upmem-workloads/Microbenchmarks/AI/[ai_output.xlsx]ai_output (4)'!$J$188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{75D05C79-3FB2-9548-B578-329FE209D6A3}</c15:txfldGUID>
                      <c15:f>'/Users/el1goluj/Documents/ZURICH/PROJECTS/UPMEM/upmem-workloads/Microbenchmarks/AI/[ai_output.xlsx]ai_output (4)'!$J$188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A-FF8B-5F4C-8BBF-ED4DE736661E}"/>
                </c:ext>
              </c:extLst>
            </c:dLbl>
            <c:dLbl>
              <c:idx val="187"/>
              <c:tx>
                <c:strRef>
                  <c:f>'/Users/el1goluj/Documents/ZURICH/PROJECTS/UPMEM/upmem-workloads/Microbenchmarks/AI/[ai_output.xlsx]ai_output (4)'!$J$189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{7C6E8241-88ED-5F48-B15E-5388CD5EB130}</c15:txfldGUID>
                      <c15:f>'/Users/el1goluj/Documents/ZURICH/PROJECTS/UPMEM/upmem-workloads/Microbenchmarks/AI/[ai_output.xlsx]ai_output (4)'!$J$189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B-FF8B-5F4C-8BBF-ED4DE736661E}"/>
                </c:ext>
              </c:extLst>
            </c:dLbl>
            <c:dLbl>
              <c:idx val="188"/>
              <c:tx>
                <c:strRef>
                  <c:f>'/Users/el1goluj/Documents/ZURICH/PROJECTS/UPMEM/upmem-workloads/Microbenchmarks/AI/[ai_output.xlsx]ai_output (4)'!$J$190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{7CF3C739-BC4A-F944-90DB-8C46533F2732}</c15:txfldGUID>
                      <c15:f>'/Users/el1goluj/Documents/ZURICH/PROJECTS/UPMEM/upmem-workloads/Microbenchmarks/AI/[ai_output.xlsx]ai_output (4)'!$J$190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C-FF8B-5F4C-8BBF-ED4DE736661E}"/>
                </c:ext>
              </c:extLst>
            </c:dLbl>
            <c:dLbl>
              <c:idx val="189"/>
              <c:tx>
                <c:strRef>
                  <c:f>'/Users/el1goluj/Documents/ZURICH/PROJECTS/UPMEM/upmem-workloads/Microbenchmarks/AI/[ai_output.xlsx]ai_output (4)'!$J$191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{55727C05-8CF8-F24A-8675-7BD2270C368B}</c15:txfldGUID>
                      <c15:f>'/Users/el1goluj/Documents/ZURICH/PROJECTS/UPMEM/upmem-workloads/Microbenchmarks/AI/[ai_output.xlsx]ai_output (4)'!$J$191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D-FF8B-5F4C-8BBF-ED4DE736661E}"/>
                </c:ext>
              </c:extLst>
            </c:dLbl>
            <c:dLbl>
              <c:idx val="190"/>
              <c:tx>
                <c:strRef>
                  <c:f>'/Users/el1goluj/Documents/ZURICH/PROJECTS/UPMEM/upmem-workloads/Microbenchmarks/AI/[ai_output.xlsx]ai_output (4)'!$J$192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{73A9CB60-AA32-C746-B659-91B6A34F5E18}</c15:txfldGUID>
                      <c15:f>'/Users/el1goluj/Documents/ZURICH/PROJECTS/UPMEM/upmem-workloads/Microbenchmarks/AI/[ai_output.xlsx]ai_output (4)'!$J$192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E-FF8B-5F4C-8BBF-ED4DE736661E}"/>
                </c:ext>
              </c:extLst>
            </c:dLbl>
            <c:dLbl>
              <c:idx val="191"/>
              <c:tx>
                <c:strRef>
                  <c:f>'/Users/el1goluj/Documents/ZURICH/PROJECTS/UPMEM/upmem-workloads/Microbenchmarks/AI/[ai_output.xlsx]ai_output (4)'!$J$193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{B74A5834-6603-C64E-B110-2212B2F9C8B1}</c15:txfldGUID>
                      <c15:f>'/Users/el1goluj/Documents/ZURICH/PROJECTS/UPMEM/upmem-workloads/Microbenchmarks/AI/[ai_output.xlsx]ai_output (4)'!$J$193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F-FF8B-5F4C-8BBF-ED4DE736661E}"/>
                </c:ext>
              </c:extLst>
            </c:dLbl>
            <c:dLbl>
              <c:idx val="192"/>
              <c:tx>
                <c:strRef>
                  <c:f>'/Users/el1goluj/Documents/ZURICH/PROJECTS/UPMEM/upmem-workloads/Microbenchmarks/AI/[ai_output.xlsx]ai_output (4)'!$J$194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{E6A88ADC-F9D3-A74D-B2F5-739738464200}</c15:txfldGUID>
                      <c15:f>'/Users/el1goluj/Documents/ZURICH/PROJECTS/UPMEM/upmem-workloads/Microbenchmarks/AI/[ai_output.xlsx]ai_output (4)'!$J$194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0-FF8B-5F4C-8BBF-ED4DE736661E}"/>
                </c:ext>
              </c:extLst>
            </c:dLbl>
            <c:dLbl>
              <c:idx val="193"/>
              <c:tx>
                <c:strRef>
                  <c:f>'/Users/el1goluj/Documents/ZURICH/PROJECTS/UPMEM/upmem-workloads/Microbenchmarks/AI/[ai_output.xlsx]ai_output (4)'!$J$195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{CEBA2150-C37D-504A-A205-008199790089}</c15:txfldGUID>
                      <c15:f>'/Users/el1goluj/Documents/ZURICH/PROJECTS/UPMEM/upmem-workloads/Microbenchmarks/AI/[ai_output.xlsx]ai_output (4)'!$J$195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1-FF8B-5F4C-8BBF-ED4DE736661E}"/>
                </c:ext>
              </c:extLst>
            </c:dLbl>
            <c:dLbl>
              <c:idx val="194"/>
              <c:tx>
                <c:strRef>
                  <c:f>'/Users/el1goluj/Documents/ZURICH/PROJECTS/UPMEM/upmem-workloads/Microbenchmarks/AI/[ai_output.xlsx]ai_output (4)'!$J$196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{6C6C1820-D054-B04F-AB7C-9775048BA9E5}</c15:txfldGUID>
                      <c15:f>'/Users/el1goluj/Documents/ZURICH/PROJECTS/UPMEM/upmem-workloads/Microbenchmarks/AI/[ai_output.xlsx]ai_output (4)'!$J$196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2-FF8B-5F4C-8BBF-ED4DE736661E}"/>
                </c:ext>
              </c:extLst>
            </c:dLbl>
            <c:dLbl>
              <c:idx val="195"/>
              <c:tx>
                <c:strRef>
                  <c:f>'/Users/el1goluj/Documents/ZURICH/PROJECTS/UPMEM/upmem-workloads/Microbenchmarks/AI/[ai_output.xlsx]ai_output (4)'!$J$197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{5CA6338B-DA89-8A49-AD3B-52CB2B6C24AC}</c15:txfldGUID>
                      <c15:f>'/Users/el1goluj/Documents/ZURICH/PROJECTS/UPMEM/upmem-workloads/Microbenchmarks/AI/[ai_output.xlsx]ai_output (4)'!$J$197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3-FF8B-5F4C-8BBF-ED4DE736661E}"/>
                </c:ext>
              </c:extLst>
            </c:dLbl>
            <c:dLbl>
              <c:idx val="196"/>
              <c:tx>
                <c:strRef>
                  <c:f>'/Users/el1goluj/Documents/ZURICH/PROJECTS/UPMEM/upmem-workloads/Microbenchmarks/AI/[ai_output.xlsx]ai_output (4)'!$J$198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{6986D55F-75E4-D945-9529-6E5A46DEA92E}</c15:txfldGUID>
                      <c15:f>'/Users/el1goluj/Documents/ZURICH/PROJECTS/UPMEM/upmem-workloads/Microbenchmarks/AI/[ai_output.xlsx]ai_output (4)'!$J$198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4-FF8B-5F4C-8BBF-ED4DE736661E}"/>
                </c:ext>
              </c:extLst>
            </c:dLbl>
            <c:dLbl>
              <c:idx val="197"/>
              <c:tx>
                <c:strRef>
                  <c:f>'/Users/el1goluj/Documents/ZURICH/PROJECTS/UPMEM/upmem-workloads/Microbenchmarks/AI/[ai_output.xlsx]ai_output (4)'!$J$199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{5D1254F2-3D8A-7244-A19B-85002536E354}</c15:txfldGUID>
                      <c15:f>'/Users/el1goluj/Documents/ZURICH/PROJECTS/UPMEM/upmem-workloads/Microbenchmarks/AI/[ai_output.xlsx]ai_output (4)'!$J$199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5-FF8B-5F4C-8BBF-ED4DE736661E}"/>
                </c:ext>
              </c:extLst>
            </c:dLbl>
            <c:dLbl>
              <c:idx val="198"/>
              <c:tx>
                <c:strRef>
                  <c:f>'/Users/el1goluj/Documents/ZURICH/PROJECTS/UPMEM/upmem-workloads/Microbenchmarks/AI/[ai_output.xlsx]ai_output (4)'!$J$200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{8CABAEDB-2CF8-0948-B070-A07177FD94AF}</c15:txfldGUID>
                      <c15:f>'/Users/el1goluj/Documents/ZURICH/PROJECTS/UPMEM/upmem-workloads/Microbenchmarks/AI/[ai_output.xlsx]ai_output (4)'!$J$200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6-FF8B-5F4C-8BBF-ED4DE736661E}"/>
                </c:ext>
              </c:extLst>
            </c:dLbl>
            <c:dLbl>
              <c:idx val="199"/>
              <c:tx>
                <c:strRef>
                  <c:f>'/Users/el1goluj/Documents/ZURICH/PROJECTS/UPMEM/upmem-workloads/Microbenchmarks/AI/[ai_output.xlsx]ai_output (4)'!$J$201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{82C57B93-9253-F341-BEA4-464F57BD7A0F}</c15:txfldGUID>
                      <c15:f>'/Users/el1goluj/Documents/ZURICH/PROJECTS/UPMEM/upmem-workloads/Microbenchmarks/AI/[ai_output.xlsx]ai_output (4)'!$J$201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7-FF8B-5F4C-8BBF-ED4DE736661E}"/>
                </c:ext>
              </c:extLst>
            </c:dLbl>
            <c:dLbl>
              <c:idx val="200"/>
              <c:tx>
                <c:strRef>
                  <c:f>'/Users/el1goluj/Documents/ZURICH/PROJECTS/UPMEM/upmem-workloads/Microbenchmarks/AI/[ai_output.xlsx]ai_output (4)'!$J$202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{A5D31F8F-1CAB-D541-B966-836FD5A461E7}</c15:txfldGUID>
                      <c15:f>'/Users/el1goluj/Documents/ZURICH/PROJECTS/UPMEM/upmem-workloads/Microbenchmarks/AI/[ai_output.xlsx]ai_output (4)'!$J$202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8-FF8B-5F4C-8BBF-ED4DE736661E}"/>
                </c:ext>
              </c:extLst>
            </c:dLbl>
            <c:dLbl>
              <c:idx val="201"/>
              <c:tx>
                <c:strRef>
                  <c:f>'/Users/el1goluj/Documents/ZURICH/PROJECTS/UPMEM/upmem-workloads/Microbenchmarks/AI/[ai_output.xlsx]ai_output (4)'!$J$203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{FED47345-5B3D-F943-AE23-11B77273DA2F}</c15:txfldGUID>
                      <c15:f>'/Users/el1goluj/Documents/ZURICH/PROJECTS/UPMEM/upmem-workloads/Microbenchmarks/AI/[ai_output.xlsx]ai_output (4)'!$J$203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9-FF8B-5F4C-8BBF-ED4DE736661E}"/>
                </c:ext>
              </c:extLst>
            </c:dLbl>
            <c:dLbl>
              <c:idx val="202"/>
              <c:tx>
                <c:strRef>
                  <c:f>'/Users/el1goluj/Documents/ZURICH/PROJECTS/UPMEM/upmem-workloads/Microbenchmarks/AI/[ai_output.xlsx]ai_output (4)'!$J$204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{B819B623-0E7C-4C4D-83E8-3CF034D53C32}</c15:txfldGUID>
                      <c15:f>'/Users/el1goluj/Documents/ZURICH/PROJECTS/UPMEM/upmem-workloads/Microbenchmarks/AI/[ai_output.xlsx]ai_output (4)'!$J$204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A-FF8B-5F4C-8BBF-ED4DE736661E}"/>
                </c:ext>
              </c:extLst>
            </c:dLbl>
            <c:dLbl>
              <c:idx val="203"/>
              <c:tx>
                <c:strRef>
                  <c:f>'/Users/el1goluj/Documents/ZURICH/PROJECTS/UPMEM/upmem-workloads/Microbenchmarks/AI/[ai_output.xlsx]ai_output (4)'!$J$205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{51667A60-5A7F-D542-8909-8D022367A260}</c15:txfldGUID>
                      <c15:f>'/Users/el1goluj/Documents/ZURICH/PROJECTS/UPMEM/upmem-workloads/Microbenchmarks/AI/[ai_output.xlsx]ai_output (4)'!$J$205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B-FF8B-5F4C-8BBF-ED4DE736661E}"/>
                </c:ext>
              </c:extLst>
            </c:dLbl>
            <c:dLbl>
              <c:idx val="204"/>
              <c:tx>
                <c:strRef>
                  <c:f>'/Users/el1goluj/Documents/ZURICH/PROJECTS/UPMEM/upmem-workloads/Microbenchmarks/AI/[ai_output.xlsx]ai_output (4)'!$J$206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{0FABE294-AF71-A147-AD40-8B101A94FD8E}</c15:txfldGUID>
                      <c15:f>'/Users/el1goluj/Documents/ZURICH/PROJECTS/UPMEM/upmem-workloads/Microbenchmarks/AI/[ai_output.xlsx]ai_output (4)'!$J$206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C-FF8B-5F4C-8BBF-ED4DE736661E}"/>
                </c:ext>
              </c:extLst>
            </c:dLbl>
            <c:dLbl>
              <c:idx val="205"/>
              <c:tx>
                <c:strRef>
                  <c:f>'/Users/el1goluj/Documents/ZURICH/PROJECTS/UPMEM/upmem-workloads/Microbenchmarks/AI/[ai_output.xlsx]ai_output (4)'!$J$207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{90280401-49E5-AA43-A2FB-DFBA13BAA3BE}</c15:txfldGUID>
                      <c15:f>'/Users/el1goluj/Documents/ZURICH/PROJECTS/UPMEM/upmem-workloads/Microbenchmarks/AI/[ai_output.xlsx]ai_output (4)'!$J$207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D-FF8B-5F4C-8BBF-ED4DE736661E}"/>
                </c:ext>
              </c:extLst>
            </c:dLbl>
            <c:dLbl>
              <c:idx val="206"/>
              <c:tx>
                <c:strRef>
                  <c:f>'/Users/el1goluj/Documents/ZURICH/PROJECTS/UPMEM/upmem-workloads/Microbenchmarks/AI/[ai_output.xlsx]ai_output (4)'!$J$208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{8F726E23-B75E-9E46-8AA9-4A8EE47F16F2}</c15:txfldGUID>
                      <c15:f>'/Users/el1goluj/Documents/ZURICH/PROJECTS/UPMEM/upmem-workloads/Microbenchmarks/AI/[ai_output.xlsx]ai_output (4)'!$J$208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E-FF8B-5F4C-8BBF-ED4DE736661E}"/>
                </c:ext>
              </c:extLst>
            </c:dLbl>
            <c:dLbl>
              <c:idx val="207"/>
              <c:tx>
                <c:strRef>
                  <c:f>'/Users/el1goluj/Documents/ZURICH/PROJECTS/UPMEM/upmem-workloads/Microbenchmarks/AI/[ai_output.xlsx]ai_output (4)'!$J$209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{D964E509-F146-3D49-95AD-3079225BBAC3}</c15:txfldGUID>
                      <c15:f>'/Users/el1goluj/Documents/ZURICH/PROJECTS/UPMEM/upmem-workloads/Microbenchmarks/AI/[ai_output.xlsx]ai_output (4)'!$J$209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F-FF8B-5F4C-8BBF-ED4DE736661E}"/>
                </c:ext>
              </c:extLst>
            </c:dLbl>
            <c:dLbl>
              <c:idx val="208"/>
              <c:tx>
                <c:strRef>
                  <c:f>'/Users/el1goluj/Documents/ZURICH/PROJECTS/UPMEM/upmem-workloads/Microbenchmarks/AI/[ai_output.xlsx]ai_output (4)'!$J$210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{402EF15A-FEC5-854B-BBCF-76EF0D26820C}</c15:txfldGUID>
                      <c15:f>'/Users/el1goluj/Documents/ZURICH/PROJECTS/UPMEM/upmem-workloads/Microbenchmarks/AI/[ai_output.xlsx]ai_output (4)'!$J$210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0-FF8B-5F4C-8BBF-ED4DE736661E}"/>
                </c:ext>
              </c:extLst>
            </c:dLbl>
            <c:dLbl>
              <c:idx val="209"/>
              <c:tx>
                <c:strRef>
                  <c:f>'/Users/el1goluj/Documents/ZURICH/PROJECTS/UPMEM/upmem-workloads/Microbenchmarks/AI/[ai_output.xlsx]ai_output (4)'!$J$211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{AE1667B4-F0C5-A249-9283-242CB4D5CBC2}</c15:txfldGUID>
                      <c15:f>'/Users/el1goluj/Documents/ZURICH/PROJECTS/UPMEM/upmem-workloads/Microbenchmarks/AI/[ai_output.xlsx]ai_output (4)'!$J$211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1-FF8B-5F4C-8BBF-ED4DE736661E}"/>
                </c:ext>
              </c:extLst>
            </c:dLbl>
            <c:dLbl>
              <c:idx val="210"/>
              <c:tx>
                <c:strRef>
                  <c:f>'/Users/el1goluj/Documents/ZURICH/PROJECTS/UPMEM/upmem-workloads/Microbenchmarks/AI/[ai_output.xlsx]ai_output (4)'!$J$212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{09604808-2372-4F4A-852A-55E6D853F188}</c15:txfldGUID>
                      <c15:f>'/Users/el1goluj/Documents/ZURICH/PROJECTS/UPMEM/upmem-workloads/Microbenchmarks/AI/[ai_output.xlsx]ai_output (4)'!$J$212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2-FF8B-5F4C-8BBF-ED4DE736661E}"/>
                </c:ext>
              </c:extLst>
            </c:dLbl>
            <c:dLbl>
              <c:idx val="211"/>
              <c:tx>
                <c:strRef>
                  <c:f>'/Users/el1goluj/Documents/ZURICH/PROJECTS/UPMEM/upmem-workloads/Microbenchmarks/AI/[ai_output.xlsx]ai_output (4)'!$J$213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{A2DD7FDA-7066-E347-BC4E-939D98E7E80E}</c15:txfldGUID>
                      <c15:f>'/Users/el1goluj/Documents/ZURICH/PROJECTS/UPMEM/upmem-workloads/Microbenchmarks/AI/[ai_output.xlsx]ai_output (4)'!$J$213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3-FF8B-5F4C-8BBF-ED4DE736661E}"/>
                </c:ext>
              </c:extLst>
            </c:dLbl>
            <c:dLbl>
              <c:idx val="212"/>
              <c:tx>
                <c:strRef>
                  <c:f>'/Users/el1goluj/Documents/ZURICH/PROJECTS/UPMEM/upmem-workloads/Microbenchmarks/AI/[ai_output.xlsx]ai_output (4)'!$J$214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{C66D1D5C-FBA1-A045-AB82-72293E6D1A3F}</c15:txfldGUID>
                      <c15:f>'/Users/el1goluj/Documents/ZURICH/PROJECTS/UPMEM/upmem-workloads/Microbenchmarks/AI/[ai_output.xlsx]ai_output (4)'!$J$214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4-FF8B-5F4C-8BBF-ED4DE736661E}"/>
                </c:ext>
              </c:extLst>
            </c:dLbl>
            <c:dLbl>
              <c:idx val="213"/>
              <c:tx>
                <c:strRef>
                  <c:f>'/Users/el1goluj/Documents/ZURICH/PROJECTS/UPMEM/upmem-workloads/Microbenchmarks/AI/[ai_output.xlsx]ai_output (4)'!$J$215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{8A998697-ECB5-9247-B6BF-372A4623CECF}</c15:txfldGUID>
                      <c15:f>'/Users/el1goluj/Documents/ZURICH/PROJECTS/UPMEM/upmem-workloads/Microbenchmarks/AI/[ai_output.xlsx]ai_output (4)'!$J$215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5-FF8B-5F4C-8BBF-ED4DE736661E}"/>
                </c:ext>
              </c:extLst>
            </c:dLbl>
            <c:dLbl>
              <c:idx val="214"/>
              <c:tx>
                <c:strRef>
                  <c:f>'/Users/el1goluj/Documents/ZURICH/PROJECTS/UPMEM/upmem-workloads/Microbenchmarks/AI/[ai_output.xlsx]ai_output (4)'!$J$216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{56932FC4-4675-314E-85C2-2DB7B0768461}</c15:txfldGUID>
                      <c15:f>'/Users/el1goluj/Documents/ZURICH/PROJECTS/UPMEM/upmem-workloads/Microbenchmarks/AI/[ai_output.xlsx]ai_output (4)'!$J$216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6-FF8B-5F4C-8BBF-ED4DE736661E}"/>
                </c:ext>
              </c:extLst>
            </c:dLbl>
            <c:dLbl>
              <c:idx val="215"/>
              <c:tx>
                <c:strRef>
                  <c:f>'/Users/el1goluj/Documents/ZURICH/PROJECTS/UPMEM/upmem-workloads/Microbenchmarks/AI/[ai_output.xlsx]ai_output (4)'!$J$217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{C10BB441-3987-7C4C-A07F-DC41790BC378}</c15:txfldGUID>
                      <c15:f>'/Users/el1goluj/Documents/ZURICH/PROJECTS/UPMEM/upmem-workloads/Microbenchmarks/AI/[ai_output.xlsx]ai_output (4)'!$J$217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7-FF8B-5F4C-8BBF-ED4DE736661E}"/>
                </c:ext>
              </c:extLst>
            </c:dLbl>
            <c:dLbl>
              <c:idx val="216"/>
              <c:tx>
                <c:strRef>
                  <c:f>'/Users/el1goluj/Documents/ZURICH/PROJECTS/UPMEM/upmem-workloads/Microbenchmarks/AI/[ai_output.xlsx]ai_output (4)'!$J$218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{082EF96F-B987-1C41-9DD3-60352AF58891}</c15:txfldGUID>
                      <c15:f>'/Users/el1goluj/Documents/ZURICH/PROJECTS/UPMEM/upmem-workloads/Microbenchmarks/AI/[ai_output.xlsx]ai_output (4)'!$J$218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8-FF8B-5F4C-8BBF-ED4DE736661E}"/>
                </c:ext>
              </c:extLst>
            </c:dLbl>
            <c:dLbl>
              <c:idx val="217"/>
              <c:tx>
                <c:strRef>
                  <c:f>'/Users/el1goluj/Documents/ZURICH/PROJECTS/UPMEM/upmem-workloads/Microbenchmarks/AI/[ai_output.xlsx]ai_output (4)'!$J$219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{9F3D421D-B915-B94F-B025-79085F477234}</c15:txfldGUID>
                      <c15:f>'/Users/el1goluj/Documents/ZURICH/PROJECTS/UPMEM/upmem-workloads/Microbenchmarks/AI/[ai_output.xlsx]ai_output (4)'!$J$219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9-FF8B-5F4C-8BBF-ED4DE736661E}"/>
                </c:ext>
              </c:extLst>
            </c:dLbl>
            <c:dLbl>
              <c:idx val="218"/>
              <c:tx>
                <c:strRef>
                  <c:f>'/Users/el1goluj/Documents/ZURICH/PROJECTS/UPMEM/upmem-workloads/Microbenchmarks/AI/[ai_output.xlsx]ai_output (4)'!$J$220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{FB525176-C94E-A142-B453-2B924009DAEF}</c15:txfldGUID>
                      <c15:f>'/Users/el1goluj/Documents/ZURICH/PROJECTS/UPMEM/upmem-workloads/Microbenchmarks/AI/[ai_output.xlsx]ai_output (4)'!$J$220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A-FF8B-5F4C-8BBF-ED4DE736661E}"/>
                </c:ext>
              </c:extLst>
            </c:dLbl>
            <c:dLbl>
              <c:idx val="219"/>
              <c:tx>
                <c:strRef>
                  <c:f>'/Users/el1goluj/Documents/ZURICH/PROJECTS/UPMEM/upmem-workloads/Microbenchmarks/AI/[ai_output.xlsx]ai_output (4)'!$J$221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{8DEE6981-AF60-1A4B-9DE6-38D60F22B2EB}</c15:txfldGUID>
                      <c15:f>'/Users/el1goluj/Documents/ZURICH/PROJECTS/UPMEM/upmem-workloads/Microbenchmarks/AI/[ai_output.xlsx]ai_output (4)'!$J$221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B-FF8B-5F4C-8BBF-ED4DE736661E}"/>
                </c:ext>
              </c:extLst>
            </c:dLbl>
            <c:dLbl>
              <c:idx val="220"/>
              <c:tx>
                <c:strRef>
                  <c:f>'/Users/el1goluj/Documents/ZURICH/PROJECTS/UPMEM/upmem-workloads/Microbenchmarks/AI/[ai_output.xlsx]ai_output (4)'!$J$222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{1F625824-1E75-484E-B475-1934FFDE308C}</c15:txfldGUID>
                      <c15:f>'/Users/el1goluj/Documents/ZURICH/PROJECTS/UPMEM/upmem-workloads/Microbenchmarks/AI/[ai_output.xlsx]ai_output (4)'!$J$222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C-FF8B-5F4C-8BBF-ED4DE736661E}"/>
                </c:ext>
              </c:extLst>
            </c:dLbl>
            <c:dLbl>
              <c:idx val="221"/>
              <c:tx>
                <c:strRef>
                  <c:f>'/Users/el1goluj/Documents/ZURICH/PROJECTS/UPMEM/upmem-workloads/Microbenchmarks/AI/[ai_output.xlsx]ai_output (4)'!$J$223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{86F82B41-56B8-0843-B9EA-85B0A8AFED2B}</c15:txfldGUID>
                      <c15:f>'/Users/el1goluj/Documents/ZURICH/PROJECTS/UPMEM/upmem-workloads/Microbenchmarks/AI/[ai_output.xlsx]ai_output (4)'!$J$223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D-FF8B-5F4C-8BBF-ED4DE736661E}"/>
                </c:ext>
              </c:extLst>
            </c:dLbl>
            <c:dLbl>
              <c:idx val="222"/>
              <c:tx>
                <c:strRef>
                  <c:f>'/Users/el1goluj/Documents/ZURICH/PROJECTS/UPMEM/upmem-workloads/Microbenchmarks/AI/[ai_output.xlsx]ai_output (4)'!$J$224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{7AD619C5-8E11-BA40-8227-9FC1DB8BEC8C}</c15:txfldGUID>
                      <c15:f>'/Users/el1goluj/Documents/ZURICH/PROJECTS/UPMEM/upmem-workloads/Microbenchmarks/AI/[ai_output.xlsx]ai_output (4)'!$J$224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E-FF8B-5F4C-8BBF-ED4DE736661E}"/>
                </c:ext>
              </c:extLst>
            </c:dLbl>
            <c:dLbl>
              <c:idx val="223"/>
              <c:tx>
                <c:strRef>
                  <c:f>'/Users/el1goluj/Documents/ZURICH/PROJECTS/UPMEM/upmem-workloads/Microbenchmarks/AI/[ai_output.xlsx]ai_output (4)'!$J$225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{1DB6B95B-EF2C-5A4E-8FF8-3279A201A233}</c15:txfldGUID>
                      <c15:f>'/Users/el1goluj/Documents/ZURICH/PROJECTS/UPMEM/upmem-workloads/Microbenchmarks/AI/[ai_output.xlsx]ai_output (4)'!$J$225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F-FF8B-5F4C-8BBF-ED4DE736661E}"/>
                </c:ext>
              </c:extLst>
            </c:dLbl>
            <c:dLbl>
              <c:idx val="224"/>
              <c:tx>
                <c:strRef>
                  <c:f>'/Users/el1goluj/Documents/ZURICH/PROJECTS/UPMEM/upmem-workloads/Microbenchmarks/AI/[ai_output.xlsx]ai_output (4)'!$J$226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{084387A1-E094-CC4F-8E29-F8C31DD2E21F}</c15:txfldGUID>
                      <c15:f>'/Users/el1goluj/Documents/ZURICH/PROJECTS/UPMEM/upmem-workloads/Microbenchmarks/AI/[ai_output.xlsx]ai_output (4)'!$J$226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0-FF8B-5F4C-8BBF-ED4DE736661E}"/>
                </c:ext>
              </c:extLst>
            </c:dLbl>
            <c:dLbl>
              <c:idx val="225"/>
              <c:tx>
                <c:strRef>
                  <c:f>'/Users/el1goluj/Documents/ZURICH/PROJECTS/UPMEM/upmem-workloads/Microbenchmarks/AI/[ai_output.xlsx]ai_output (4)'!$J$227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{85FFD4F5-9E5E-D044-A8F7-11E618FA462F}</c15:txfldGUID>
                      <c15:f>'/Users/el1goluj/Documents/ZURICH/PROJECTS/UPMEM/upmem-workloads/Microbenchmarks/AI/[ai_output.xlsx]ai_output (4)'!$J$227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1-FF8B-5F4C-8BBF-ED4DE736661E}"/>
                </c:ext>
              </c:extLst>
            </c:dLbl>
            <c:dLbl>
              <c:idx val="226"/>
              <c:tx>
                <c:strRef>
                  <c:f>'/Users/el1goluj/Documents/ZURICH/PROJECTS/UPMEM/upmem-workloads/Microbenchmarks/AI/[ai_output.xlsx]ai_output (4)'!$J$228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{B42597A0-EF9B-5841-8296-1A6645009E4F}</c15:txfldGUID>
                      <c15:f>'/Users/el1goluj/Documents/ZURICH/PROJECTS/UPMEM/upmem-workloads/Microbenchmarks/AI/[ai_output.xlsx]ai_output (4)'!$J$228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2-FF8B-5F4C-8BBF-ED4DE736661E}"/>
                </c:ext>
              </c:extLst>
            </c:dLbl>
            <c:dLbl>
              <c:idx val="227"/>
              <c:tx>
                <c:strRef>
                  <c:f>'/Users/el1goluj/Documents/ZURICH/PROJECTS/UPMEM/upmem-workloads/Microbenchmarks/AI/[ai_output.xlsx]ai_output (4)'!$J$229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{FBBFCAEA-B71C-534C-B5D5-D69FA7CE8DB9}</c15:txfldGUID>
                      <c15:f>'/Users/el1goluj/Documents/ZURICH/PROJECTS/UPMEM/upmem-workloads/Microbenchmarks/AI/[ai_output.xlsx]ai_output (4)'!$J$229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3-FF8B-5F4C-8BBF-ED4DE736661E}"/>
                </c:ext>
              </c:extLst>
            </c:dLbl>
            <c:dLbl>
              <c:idx val="228"/>
              <c:tx>
                <c:strRef>
                  <c:f>'/Users/el1goluj/Documents/ZURICH/PROJECTS/UPMEM/upmem-workloads/Microbenchmarks/AI/[ai_output.xlsx]ai_output (4)'!$J$230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{2D801872-99BB-3544-A2F3-6406E3B16672}</c15:txfldGUID>
                      <c15:f>'/Users/el1goluj/Documents/ZURICH/PROJECTS/UPMEM/upmem-workloads/Microbenchmarks/AI/[ai_output.xlsx]ai_output (4)'!$J$230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4-FF8B-5F4C-8BBF-ED4DE736661E}"/>
                </c:ext>
              </c:extLst>
            </c:dLbl>
            <c:dLbl>
              <c:idx val="229"/>
              <c:tx>
                <c:strRef>
                  <c:f>'/Users/el1goluj/Documents/ZURICH/PROJECTS/UPMEM/upmem-workloads/Microbenchmarks/AI/[ai_output.xlsx]ai_output (4)'!$J$231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{68B83660-EF85-B14D-9D2B-307F9F122F74}</c15:txfldGUID>
                      <c15:f>'/Users/el1goluj/Documents/ZURICH/PROJECTS/UPMEM/upmem-workloads/Microbenchmarks/AI/[ai_output.xlsx]ai_output (4)'!$J$231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5-FF8B-5F4C-8BBF-ED4DE736661E}"/>
                </c:ext>
              </c:extLst>
            </c:dLbl>
            <c:dLbl>
              <c:idx val="230"/>
              <c:tx>
                <c:strRef>
                  <c:f>'/Users/el1goluj/Documents/ZURICH/PROJECTS/UPMEM/upmem-workloads/Microbenchmarks/AI/[ai_output.xlsx]ai_output (4)'!$J$232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{7AD1130C-5388-7B43-B83A-5DD94D61E458}</c15:txfldGUID>
                      <c15:f>'/Users/el1goluj/Documents/ZURICH/PROJECTS/UPMEM/upmem-workloads/Microbenchmarks/AI/[ai_output.xlsx]ai_output (4)'!$J$232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6-FF8B-5F4C-8BBF-ED4DE736661E}"/>
                </c:ext>
              </c:extLst>
            </c:dLbl>
            <c:dLbl>
              <c:idx val="231"/>
              <c:tx>
                <c:strRef>
                  <c:f>'/Users/el1goluj/Documents/ZURICH/PROJECTS/UPMEM/upmem-workloads/Microbenchmarks/AI/[ai_output.xlsx]ai_output (4)'!$J$233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{96101802-27A6-2842-8DC5-72F60E6B1580}</c15:txfldGUID>
                      <c15:f>'/Users/el1goluj/Documents/ZURICH/PROJECTS/UPMEM/upmem-workloads/Microbenchmarks/AI/[ai_output.xlsx]ai_output (4)'!$J$233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7-FF8B-5F4C-8BBF-ED4DE736661E}"/>
                </c:ext>
              </c:extLst>
            </c:dLbl>
            <c:dLbl>
              <c:idx val="232"/>
              <c:tx>
                <c:strRef>
                  <c:f>'/Users/el1goluj/Documents/ZURICH/PROJECTS/UPMEM/upmem-workloads/Microbenchmarks/AI/[ai_output.xlsx]ai_output (4)'!$J$234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{9572CF33-0617-9D42-98DC-524BCEE53075}</c15:txfldGUID>
                      <c15:f>'/Users/el1goluj/Documents/ZURICH/PROJECTS/UPMEM/upmem-workloads/Microbenchmarks/AI/[ai_output.xlsx]ai_output (4)'!$J$234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8-FF8B-5F4C-8BBF-ED4DE736661E}"/>
                </c:ext>
              </c:extLst>
            </c:dLbl>
            <c:dLbl>
              <c:idx val="233"/>
              <c:tx>
                <c:strRef>
                  <c:f>'/Users/el1goluj/Documents/ZURICH/PROJECTS/UPMEM/upmem-workloads/Microbenchmarks/AI/[ai_output.xlsx]ai_output (4)'!$J$235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{0C12343B-027A-1442-B7D3-798FEE526034}</c15:txfldGUID>
                      <c15:f>'/Users/el1goluj/Documents/ZURICH/PROJECTS/UPMEM/upmem-workloads/Microbenchmarks/AI/[ai_output.xlsx]ai_output (4)'!$J$235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9-FF8B-5F4C-8BBF-ED4DE736661E}"/>
                </c:ext>
              </c:extLst>
            </c:dLbl>
            <c:dLbl>
              <c:idx val="234"/>
              <c:tx>
                <c:strRef>
                  <c:f>'/Users/el1goluj/Documents/ZURICH/PROJECTS/UPMEM/upmem-workloads/Microbenchmarks/AI/[ai_output.xlsx]ai_output (4)'!$J$236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{896C1406-B271-1A41-BD30-BFE9FDE0F1F0}</c15:txfldGUID>
                      <c15:f>'/Users/el1goluj/Documents/ZURICH/PROJECTS/UPMEM/upmem-workloads/Microbenchmarks/AI/[ai_output.xlsx]ai_output (4)'!$J$236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A-FF8B-5F4C-8BBF-ED4DE736661E}"/>
                </c:ext>
              </c:extLst>
            </c:dLbl>
            <c:dLbl>
              <c:idx val="235"/>
              <c:tx>
                <c:strRef>
                  <c:f>'/Users/el1goluj/Documents/ZURICH/PROJECTS/UPMEM/upmem-workloads/Microbenchmarks/AI/[ai_output.xlsx]ai_output (4)'!$J$237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{4FB25A6F-2589-A846-A58A-2C96DDD57629}</c15:txfldGUID>
                      <c15:f>'/Users/el1goluj/Documents/ZURICH/PROJECTS/UPMEM/upmem-workloads/Microbenchmarks/AI/[ai_output.xlsx]ai_output (4)'!$J$237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B-FF8B-5F4C-8BBF-ED4DE736661E}"/>
                </c:ext>
              </c:extLst>
            </c:dLbl>
            <c:dLbl>
              <c:idx val="236"/>
              <c:tx>
                <c:strRef>
                  <c:f>'/Users/el1goluj/Documents/ZURICH/PROJECTS/UPMEM/upmem-workloads/Microbenchmarks/AI/[ai_output.xlsx]ai_output (4)'!$J$238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{7C156E02-45AA-624F-A241-20CC22CA9973}</c15:txfldGUID>
                      <c15:f>'/Users/el1goluj/Documents/ZURICH/PROJECTS/UPMEM/upmem-workloads/Microbenchmarks/AI/[ai_output.xlsx]ai_output (4)'!$J$238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C-FF8B-5F4C-8BBF-ED4DE736661E}"/>
                </c:ext>
              </c:extLst>
            </c:dLbl>
            <c:dLbl>
              <c:idx val="237"/>
              <c:tx>
                <c:strRef>
                  <c:f>'/Users/el1goluj/Documents/ZURICH/PROJECTS/UPMEM/upmem-workloads/Microbenchmarks/AI/[ai_output.xlsx]ai_output (4)'!$J$239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{B1A8F010-3016-FF43-8B20-7A1FC9EA2D9F}</c15:txfldGUID>
                      <c15:f>'/Users/el1goluj/Documents/ZURICH/PROJECTS/UPMEM/upmem-workloads/Microbenchmarks/AI/[ai_output.xlsx]ai_output (4)'!$J$239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D-FF8B-5F4C-8BBF-ED4DE736661E}"/>
                </c:ext>
              </c:extLst>
            </c:dLbl>
            <c:dLbl>
              <c:idx val="238"/>
              <c:tx>
                <c:strRef>
                  <c:f>'/Users/el1goluj/Documents/ZURICH/PROJECTS/UPMEM/upmem-workloads/Microbenchmarks/AI/[ai_output.xlsx]ai_output (4)'!$J$240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{0812F834-A480-A542-A593-E33EFAAF7BCE}</c15:txfldGUID>
                      <c15:f>'/Users/el1goluj/Documents/ZURICH/PROJECTS/UPMEM/upmem-workloads/Microbenchmarks/AI/[ai_output.xlsx]ai_output (4)'!$J$240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E-FF8B-5F4C-8BBF-ED4DE736661E}"/>
                </c:ext>
              </c:extLst>
            </c:dLbl>
            <c:dLbl>
              <c:idx val="239"/>
              <c:tx>
                <c:strRef>
                  <c:f>'/Users/el1goluj/Documents/ZURICH/PROJECTS/UPMEM/upmem-workloads/Microbenchmarks/AI/[ai_output.xlsx]ai_output (4)'!$J$241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{F97BAA6B-9DDC-0344-858C-D36CCB710437}</c15:txfldGUID>
                      <c15:f>'/Users/el1goluj/Documents/ZURICH/PROJECTS/UPMEM/upmem-workloads/Microbenchmarks/AI/[ai_output.xlsx]ai_output (4)'!$J$241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F-FF8B-5F4C-8BBF-ED4DE736661E}"/>
                </c:ext>
              </c:extLst>
            </c:dLbl>
            <c:dLbl>
              <c:idx val="240"/>
              <c:tx>
                <c:strRef>
                  <c:f>'/Users/el1goluj/Documents/ZURICH/PROJECTS/UPMEM/upmem-workloads/Microbenchmarks/AI/[ai_output.xlsx]ai_output (4)'!$J$242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{AC6AB00D-A482-FE43-82BC-4ABA86D03F85}</c15:txfldGUID>
                      <c15:f>'/Users/el1goluj/Documents/ZURICH/PROJECTS/UPMEM/upmem-workloads/Microbenchmarks/AI/[ai_output.xlsx]ai_output (4)'!$J$242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0-FF8B-5F4C-8BBF-ED4DE736661E}"/>
                </c:ext>
              </c:extLst>
            </c:dLbl>
            <c:dLbl>
              <c:idx val="241"/>
              <c:tx>
                <c:strRef>
                  <c:f>'/Users/el1goluj/Documents/ZURICH/PROJECTS/UPMEM/upmem-workloads/Microbenchmarks/AI/[ai_output.xlsx]ai_output (4)'!$J$243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{56BBE652-9ED5-E74D-A904-F9CBBCBC94C3}</c15:txfldGUID>
                      <c15:f>'/Users/el1goluj/Documents/ZURICH/PROJECTS/UPMEM/upmem-workloads/Microbenchmarks/AI/[ai_output.xlsx]ai_output (4)'!$J$243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1-FF8B-5F4C-8BBF-ED4DE736661E}"/>
                </c:ext>
              </c:extLst>
            </c:dLbl>
            <c:dLbl>
              <c:idx val="242"/>
              <c:tx>
                <c:strRef>
                  <c:f>'/Users/el1goluj/Documents/ZURICH/PROJECTS/UPMEM/upmem-workloads/Microbenchmarks/AI/[ai_output.xlsx]ai_output (4)'!$J$244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{6A00198E-BDB4-AE43-9B9A-BE86AA94B463}</c15:txfldGUID>
                      <c15:f>'/Users/el1goluj/Documents/ZURICH/PROJECTS/UPMEM/upmem-workloads/Microbenchmarks/AI/[ai_output.xlsx]ai_output (4)'!$J$244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2-FF8B-5F4C-8BBF-ED4DE736661E}"/>
                </c:ext>
              </c:extLst>
            </c:dLbl>
            <c:dLbl>
              <c:idx val="243"/>
              <c:tx>
                <c:strRef>
                  <c:f>'/Users/el1goluj/Documents/ZURICH/PROJECTS/UPMEM/upmem-workloads/Microbenchmarks/AI/[ai_output.xlsx]ai_output (4)'!$J$245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{C0F3939D-E863-DD46-A3E3-5A67BD99D2A8}</c15:txfldGUID>
                      <c15:f>'/Users/el1goluj/Documents/ZURICH/PROJECTS/UPMEM/upmem-workloads/Microbenchmarks/AI/[ai_output.xlsx]ai_output (4)'!$J$245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3-FF8B-5F4C-8BBF-ED4DE736661E}"/>
                </c:ext>
              </c:extLst>
            </c:dLbl>
            <c:dLbl>
              <c:idx val="244"/>
              <c:tx>
                <c:strRef>
                  <c:f>'/Users/el1goluj/Documents/ZURICH/PROJECTS/UPMEM/upmem-workloads/Microbenchmarks/AI/[ai_output.xlsx]ai_output (4)'!$J$246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{0FAB0F38-0CD7-5146-9905-4DA0C7FBBBBF}</c15:txfldGUID>
                      <c15:f>'/Users/el1goluj/Documents/ZURICH/PROJECTS/UPMEM/upmem-workloads/Microbenchmarks/AI/[ai_output.xlsx]ai_output (4)'!$J$246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4-FF8B-5F4C-8BBF-ED4DE736661E}"/>
                </c:ext>
              </c:extLst>
            </c:dLbl>
            <c:dLbl>
              <c:idx val="245"/>
              <c:tx>
                <c:strRef>
                  <c:f>'/Users/el1goluj/Documents/ZURICH/PROJECTS/UPMEM/upmem-workloads/Microbenchmarks/AI/[ai_output.xlsx]ai_output (4)'!$J$247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{13525AB8-533B-6E4A-8416-AF29EB286340}</c15:txfldGUID>
                      <c15:f>'/Users/el1goluj/Documents/ZURICH/PROJECTS/UPMEM/upmem-workloads/Microbenchmarks/AI/[ai_output.xlsx]ai_output (4)'!$J$247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5-FF8B-5F4C-8BBF-ED4DE736661E}"/>
                </c:ext>
              </c:extLst>
            </c:dLbl>
            <c:dLbl>
              <c:idx val="246"/>
              <c:tx>
                <c:strRef>
                  <c:f>'/Users/el1goluj/Documents/ZURICH/PROJECTS/UPMEM/upmem-workloads/Microbenchmarks/AI/[ai_output.xlsx]ai_output (4)'!$J$248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{03544DCC-4452-0540-9DCD-6A90008F4B84}</c15:txfldGUID>
                      <c15:f>'/Users/el1goluj/Documents/ZURICH/PROJECTS/UPMEM/upmem-workloads/Microbenchmarks/AI/[ai_output.xlsx]ai_output (4)'!$J$248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6-FF8B-5F4C-8BBF-ED4DE736661E}"/>
                </c:ext>
              </c:extLst>
            </c:dLbl>
            <c:dLbl>
              <c:idx val="247"/>
              <c:tx>
                <c:strRef>
                  <c:f>'/Users/el1goluj/Documents/ZURICH/PROJECTS/UPMEM/upmem-workloads/Microbenchmarks/AI/[ai_output.xlsx]ai_output (4)'!$J$249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{8BD97812-BAEF-4E4B-AF8E-D5C49184A992}</c15:txfldGUID>
                      <c15:f>'/Users/el1goluj/Documents/ZURICH/PROJECTS/UPMEM/upmem-workloads/Microbenchmarks/AI/[ai_output.xlsx]ai_output (4)'!$J$249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7-FF8B-5F4C-8BBF-ED4DE736661E}"/>
                </c:ext>
              </c:extLst>
            </c:dLbl>
            <c:dLbl>
              <c:idx val="248"/>
              <c:tx>
                <c:strRef>
                  <c:f>'/Users/el1goluj/Documents/ZURICH/PROJECTS/UPMEM/upmem-workloads/Microbenchmarks/AI/[ai_output.xlsx]ai_output (4)'!$J$250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{2F205283-DF88-0445-9C5D-B2ADCCA9F5F5}</c15:txfldGUID>
                      <c15:f>'/Users/el1goluj/Documents/ZURICH/PROJECTS/UPMEM/upmem-workloads/Microbenchmarks/AI/[ai_output.xlsx]ai_output (4)'!$J$250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8-FF8B-5F4C-8BBF-ED4DE736661E}"/>
                </c:ext>
              </c:extLst>
            </c:dLbl>
            <c:dLbl>
              <c:idx val="249"/>
              <c:tx>
                <c:strRef>
                  <c:f>'/Users/el1goluj/Documents/ZURICH/PROJECTS/UPMEM/upmem-workloads/Microbenchmarks/AI/[ai_output.xlsx]ai_output (4)'!$J$251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{C126696C-EAC6-B840-8EA1-5C1EFC9E0062}</c15:txfldGUID>
                      <c15:f>'/Users/el1goluj/Documents/ZURICH/PROJECTS/UPMEM/upmem-workloads/Microbenchmarks/AI/[ai_output.xlsx]ai_output (4)'!$J$251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9-FF8B-5F4C-8BBF-ED4DE736661E}"/>
                </c:ext>
              </c:extLst>
            </c:dLbl>
            <c:dLbl>
              <c:idx val="250"/>
              <c:tx>
                <c:strRef>
                  <c:f>'/Users/el1goluj/Documents/ZURICH/PROJECTS/UPMEM/upmem-workloads/Microbenchmarks/AI/[ai_output.xlsx]ai_output (4)'!$J$252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{0D33DC9A-4186-084F-BDEC-40572C2EFF73}</c15:txfldGUID>
                      <c15:f>'/Users/el1goluj/Documents/ZURICH/PROJECTS/UPMEM/upmem-workloads/Microbenchmarks/AI/[ai_output.xlsx]ai_output (4)'!$J$252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A-FF8B-5F4C-8BBF-ED4DE736661E}"/>
                </c:ext>
              </c:extLst>
            </c:dLbl>
            <c:dLbl>
              <c:idx val="251"/>
              <c:tx>
                <c:strRef>
                  <c:f>'/Users/el1goluj/Documents/ZURICH/PROJECTS/UPMEM/upmem-workloads/Microbenchmarks/AI/[ai_output.xlsx]ai_output (4)'!$J$253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{066CFDDE-9431-D542-AB14-CCBB69AC3914}</c15:txfldGUID>
                      <c15:f>'/Users/el1goluj/Documents/ZURICH/PROJECTS/UPMEM/upmem-workloads/Microbenchmarks/AI/[ai_output.xlsx]ai_output (4)'!$J$253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B-FF8B-5F4C-8BBF-ED4DE736661E}"/>
                </c:ext>
              </c:extLst>
            </c:dLbl>
            <c:dLbl>
              <c:idx val="252"/>
              <c:tx>
                <c:strRef>
                  <c:f>'/Users/el1goluj/Documents/ZURICH/PROJECTS/UPMEM/upmem-workloads/Microbenchmarks/AI/[ai_output.xlsx]ai_output (4)'!$J$254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{8F6021F8-C052-304B-A23B-D34EC030C93E}</c15:txfldGUID>
                      <c15:f>'/Users/el1goluj/Documents/ZURICH/PROJECTS/UPMEM/upmem-workloads/Microbenchmarks/AI/[ai_output.xlsx]ai_output (4)'!$J$254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C-FF8B-5F4C-8BBF-ED4DE736661E}"/>
                </c:ext>
              </c:extLst>
            </c:dLbl>
            <c:dLbl>
              <c:idx val="253"/>
              <c:tx>
                <c:strRef>
                  <c:f>'/Users/el1goluj/Documents/ZURICH/PROJECTS/UPMEM/upmem-workloads/Microbenchmarks/AI/[ai_output.xlsx]ai_output (4)'!$J$255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{8A4A2757-B5D2-9E49-A01E-8CE748DC9971}</c15:txfldGUID>
                      <c15:f>'/Users/el1goluj/Documents/ZURICH/PROJECTS/UPMEM/upmem-workloads/Microbenchmarks/AI/[ai_output.xlsx]ai_output (4)'!$J$255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D-FF8B-5F4C-8BBF-ED4DE736661E}"/>
                </c:ext>
              </c:extLst>
            </c:dLbl>
            <c:dLbl>
              <c:idx val="254"/>
              <c:tx>
                <c:strRef>
                  <c:f>'/Users/el1goluj/Documents/ZURICH/PROJECTS/UPMEM/upmem-workloads/Microbenchmarks/AI/[ai_output.xlsx]ai_output (4)'!$J$256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{7DC1FFE8-C888-1A43-B00B-D993C0F9C192}</c15:txfldGUID>
                      <c15:f>'/Users/el1goluj/Documents/ZURICH/PROJECTS/UPMEM/upmem-workloads/Microbenchmarks/AI/[ai_output.xlsx]ai_output (4)'!$J$256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E-FF8B-5F4C-8BBF-ED4DE736661E}"/>
                </c:ext>
              </c:extLst>
            </c:dLbl>
            <c:dLbl>
              <c:idx val="255"/>
              <c:tx>
                <c:strRef>
                  <c:f>'/Users/el1goluj/Documents/ZURICH/PROJECTS/UPMEM/upmem-workloads/Microbenchmarks/AI/[ai_output.xlsx]ai_output (4)'!$J$257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{8A97CC88-2B2E-2343-8EAE-1B4BB1DA182C}</c15:txfldGUID>
                      <c15:f>'/Users/el1goluj/Documents/ZURICH/PROJECTS/UPMEM/upmem-workloads/Microbenchmarks/AI/[ai_output.xlsx]ai_output (4)'!$J$257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F-FF8B-5F4C-8BBF-ED4DE736661E}"/>
                </c:ext>
              </c:extLst>
            </c:dLbl>
            <c:dLbl>
              <c:idx val="256"/>
              <c:tx>
                <c:strRef>
                  <c:f>'/Users/el1goluj/Documents/ZURICH/PROJECTS/UPMEM/upmem-workloads/Microbenchmarks/AI/[ai_output.xlsx]ai_output (4)'!$J$258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{C5DBD3A2-3DC6-FF44-9D2A-A3FB8C82BCB4}</c15:txfldGUID>
                      <c15:f>'/Users/el1goluj/Documents/ZURICH/PROJECTS/UPMEM/upmem-workloads/Microbenchmarks/AI/[ai_output.xlsx]ai_output (4)'!$J$258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0-FF8B-5F4C-8BBF-ED4DE736661E}"/>
                </c:ext>
              </c:extLst>
            </c:dLbl>
            <c:dLbl>
              <c:idx val="257"/>
              <c:tx>
                <c:strRef>
                  <c:f>'/Users/el1goluj/Documents/ZURICH/PROJECTS/UPMEM/upmem-workloads/Microbenchmarks/AI/[ai_output.xlsx]ai_output (4)'!$J$259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{7D42FB8D-6C7B-3345-81D0-ADB5F0616CD7}</c15:txfldGUID>
                      <c15:f>'/Users/el1goluj/Documents/ZURICH/PROJECTS/UPMEM/upmem-workloads/Microbenchmarks/AI/[ai_output.xlsx]ai_output (4)'!$J$259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1-FF8B-5F4C-8BBF-ED4DE736661E}"/>
                </c:ext>
              </c:extLst>
            </c:dLbl>
            <c:dLbl>
              <c:idx val="258"/>
              <c:tx>
                <c:strRef>
                  <c:f>'/Users/el1goluj/Documents/ZURICH/PROJECTS/UPMEM/upmem-workloads/Microbenchmarks/AI/[ai_output.xlsx]ai_output (4)'!$J$260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{7C73AAB7-D7AA-C441-B5CC-D6FC8B941AFB}</c15:txfldGUID>
                      <c15:f>'/Users/el1goluj/Documents/ZURICH/PROJECTS/UPMEM/upmem-workloads/Microbenchmarks/AI/[ai_output.xlsx]ai_output (4)'!$J$260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2-FF8B-5F4C-8BBF-ED4DE736661E}"/>
                </c:ext>
              </c:extLst>
            </c:dLbl>
            <c:dLbl>
              <c:idx val="259"/>
              <c:tx>
                <c:strRef>
                  <c:f>'/Users/el1goluj/Documents/ZURICH/PROJECTS/UPMEM/upmem-workloads/Microbenchmarks/AI/[ai_output.xlsx]ai_output (4)'!$J$261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{6D20DA4C-B8CE-0046-A478-6181FB569F59}</c15:txfldGUID>
                      <c15:f>'/Users/el1goluj/Documents/ZURICH/PROJECTS/UPMEM/upmem-workloads/Microbenchmarks/AI/[ai_output.xlsx]ai_output (4)'!$J$261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3-FF8B-5F4C-8BBF-ED4DE736661E}"/>
                </c:ext>
              </c:extLst>
            </c:dLbl>
            <c:dLbl>
              <c:idx val="260"/>
              <c:tx>
                <c:strRef>
                  <c:f>'/Users/el1goluj/Documents/ZURICH/PROJECTS/UPMEM/upmem-workloads/Microbenchmarks/AI/[ai_output.xlsx]ai_output (4)'!$J$262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{A2B4531A-5B75-7649-9B77-2CD73A8EBC2F}</c15:txfldGUID>
                      <c15:f>'/Users/el1goluj/Documents/ZURICH/PROJECTS/UPMEM/upmem-workloads/Microbenchmarks/AI/[ai_output.xlsx]ai_output (4)'!$J$262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4-FF8B-5F4C-8BBF-ED4DE736661E}"/>
                </c:ext>
              </c:extLst>
            </c:dLbl>
            <c:dLbl>
              <c:idx val="261"/>
              <c:tx>
                <c:strRef>
                  <c:f>'/Users/el1goluj/Documents/ZURICH/PROJECTS/UPMEM/upmem-workloads/Microbenchmarks/AI/[ai_output.xlsx]ai_output (4)'!$J$263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{00D87569-84DC-F345-87B1-DD723249FFFB}</c15:txfldGUID>
                      <c15:f>'/Users/el1goluj/Documents/ZURICH/PROJECTS/UPMEM/upmem-workloads/Microbenchmarks/AI/[ai_output.xlsx]ai_output (4)'!$J$263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5-FF8B-5F4C-8BBF-ED4DE736661E}"/>
                </c:ext>
              </c:extLst>
            </c:dLbl>
            <c:dLbl>
              <c:idx val="262"/>
              <c:tx>
                <c:strRef>
                  <c:f>'/Users/el1goluj/Documents/ZURICH/PROJECTS/UPMEM/upmem-workloads/Microbenchmarks/AI/[ai_output.xlsx]ai_output (4)'!$J$264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{D9B960CE-1038-D445-ACB1-297FAB58F90E}</c15:txfldGUID>
                      <c15:f>'/Users/el1goluj/Documents/ZURICH/PROJECTS/UPMEM/upmem-workloads/Microbenchmarks/AI/[ai_output.xlsx]ai_output (4)'!$J$264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6-FF8B-5F4C-8BBF-ED4DE736661E}"/>
                </c:ext>
              </c:extLst>
            </c:dLbl>
            <c:dLbl>
              <c:idx val="263"/>
              <c:tx>
                <c:strRef>
                  <c:f>'/Users/el1goluj/Documents/ZURICH/PROJECTS/UPMEM/upmem-workloads/Microbenchmarks/AI/[ai_output.xlsx]ai_output (4)'!$J$265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{F36E5247-A789-3444-923C-951BF8969D5B}</c15:txfldGUID>
                      <c15:f>'/Users/el1goluj/Documents/ZURICH/PROJECTS/UPMEM/upmem-workloads/Microbenchmarks/AI/[ai_output.xlsx]ai_output (4)'!$J$265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7-FF8B-5F4C-8BBF-ED4DE736661E}"/>
                </c:ext>
              </c:extLst>
            </c:dLbl>
            <c:dLbl>
              <c:idx val="264"/>
              <c:tx>
                <c:strRef>
                  <c:f>'/Users/el1goluj/Documents/ZURICH/PROJECTS/UPMEM/upmem-workloads/Microbenchmarks/AI/[ai_output.xlsx]ai_output (4)'!$J$266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{B4092EF1-D919-3F42-A28A-BB901E332C35}</c15:txfldGUID>
                      <c15:f>'/Users/el1goluj/Documents/ZURICH/PROJECTS/UPMEM/upmem-workloads/Microbenchmarks/AI/[ai_output.xlsx]ai_output (4)'!$J$266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8-FF8B-5F4C-8BBF-ED4DE736661E}"/>
                </c:ext>
              </c:extLst>
            </c:dLbl>
            <c:dLbl>
              <c:idx val="265"/>
              <c:tx>
                <c:strRef>
                  <c:f>'/Users/el1goluj/Documents/ZURICH/PROJECTS/UPMEM/upmem-workloads/Microbenchmarks/AI/[ai_output.xlsx]ai_output (4)'!$J$267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{9048ADCE-A49A-9142-B9F8-5336E73F1060}</c15:txfldGUID>
                      <c15:f>'/Users/el1goluj/Documents/ZURICH/PROJECTS/UPMEM/upmem-workloads/Microbenchmarks/AI/[ai_output.xlsx]ai_output (4)'!$J$267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9-FF8B-5F4C-8BBF-ED4DE736661E}"/>
                </c:ext>
              </c:extLst>
            </c:dLbl>
            <c:dLbl>
              <c:idx val="266"/>
              <c:tx>
                <c:strRef>
                  <c:f>'/Users/el1goluj/Documents/ZURICH/PROJECTS/UPMEM/upmem-workloads/Microbenchmarks/AI/[ai_output.xlsx]ai_output (4)'!$J$268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{3545A536-699E-3C4C-9C8F-8D712796806C}</c15:txfldGUID>
                      <c15:f>'/Users/el1goluj/Documents/ZURICH/PROJECTS/UPMEM/upmem-workloads/Microbenchmarks/AI/[ai_output.xlsx]ai_output (4)'!$J$268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A-FF8B-5F4C-8BBF-ED4DE736661E}"/>
                </c:ext>
              </c:extLst>
            </c:dLbl>
            <c:dLbl>
              <c:idx val="267"/>
              <c:tx>
                <c:strRef>
                  <c:f>'/Users/el1goluj/Documents/ZURICH/PROJECTS/UPMEM/upmem-workloads/Microbenchmarks/AI/[ai_output.xlsx]ai_output (4)'!$J$269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{2A535196-BCB6-7F4B-AC8C-E8F038BB7E22}</c15:txfldGUID>
                      <c15:f>'/Users/el1goluj/Documents/ZURICH/PROJECTS/UPMEM/upmem-workloads/Microbenchmarks/AI/[ai_output.xlsx]ai_output (4)'!$J$269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B-FF8B-5F4C-8BBF-ED4DE736661E}"/>
                </c:ext>
              </c:extLst>
            </c:dLbl>
            <c:dLbl>
              <c:idx val="268"/>
              <c:tx>
                <c:strRef>
                  <c:f>'/Users/el1goluj/Documents/ZURICH/PROJECTS/UPMEM/upmem-workloads/Microbenchmarks/AI/[ai_output.xlsx]ai_output (4)'!$J$270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{9C07AEB2-40DC-D14F-8D79-231495B74C81}</c15:txfldGUID>
                      <c15:f>'/Users/el1goluj/Documents/ZURICH/PROJECTS/UPMEM/upmem-workloads/Microbenchmarks/AI/[ai_output.xlsx]ai_output (4)'!$J$270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C-FF8B-5F4C-8BBF-ED4DE736661E}"/>
                </c:ext>
              </c:extLst>
            </c:dLbl>
            <c:dLbl>
              <c:idx val="269"/>
              <c:tx>
                <c:strRef>
                  <c:f>'/Users/el1goluj/Documents/ZURICH/PROJECTS/UPMEM/upmem-workloads/Microbenchmarks/AI/[ai_output.xlsx]ai_output (4)'!$J$271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{9C83487F-48BD-804B-A4DB-3740E4F5315A}</c15:txfldGUID>
                      <c15:f>'/Users/el1goluj/Documents/ZURICH/PROJECTS/UPMEM/upmem-workloads/Microbenchmarks/AI/[ai_output.xlsx]ai_output (4)'!$J$271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D-FF8B-5F4C-8BBF-ED4DE736661E}"/>
                </c:ext>
              </c:extLst>
            </c:dLbl>
            <c:dLbl>
              <c:idx val="270"/>
              <c:tx>
                <c:strRef>
                  <c:f>'/Users/el1goluj/Documents/ZURICH/PROJECTS/UPMEM/upmem-workloads/Microbenchmarks/AI/[ai_output.xlsx]ai_output (4)'!$J$272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{BBE828C7-35D7-1D48-995C-AFA564FBB94D}</c15:txfldGUID>
                      <c15:f>'/Users/el1goluj/Documents/ZURICH/PROJECTS/UPMEM/upmem-workloads/Microbenchmarks/AI/[ai_output.xlsx]ai_output (4)'!$J$272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E-FF8B-5F4C-8BBF-ED4DE736661E}"/>
                </c:ext>
              </c:extLst>
            </c:dLbl>
            <c:dLbl>
              <c:idx val="271"/>
              <c:tx>
                <c:strRef>
                  <c:f>'/Users/el1goluj/Documents/ZURICH/PROJECTS/UPMEM/upmem-workloads/Microbenchmarks/AI/[ai_output.xlsx]ai_output (4)'!$J$273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{48F54383-B95C-9A42-809C-41E0A6276925}</c15:txfldGUID>
                      <c15:f>'/Users/el1goluj/Documents/ZURICH/PROJECTS/UPMEM/upmem-workloads/Microbenchmarks/AI/[ai_output.xlsx]ai_output (4)'!$J$273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F-FF8B-5F4C-8BBF-ED4DE736661E}"/>
                </c:ext>
              </c:extLst>
            </c:dLbl>
            <c:dLbl>
              <c:idx val="272"/>
              <c:tx>
                <c:strRef>
                  <c:f>'/Users/el1goluj/Documents/ZURICH/PROJECTS/UPMEM/upmem-workloads/Microbenchmarks/AI/[ai_output.xlsx]ai_output (4)'!$J$274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{36346445-51D3-0B4C-A797-72D1DF9C8C25}</c15:txfldGUID>
                      <c15:f>'/Users/el1goluj/Documents/ZURICH/PROJECTS/UPMEM/upmem-workloads/Microbenchmarks/AI/[ai_output.xlsx]ai_output (4)'!$J$274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0-FF8B-5F4C-8BBF-ED4DE736661E}"/>
                </c:ext>
              </c:extLst>
            </c:dLbl>
            <c:dLbl>
              <c:idx val="273"/>
              <c:tx>
                <c:strRef>
                  <c:f>'/Users/el1goluj/Documents/ZURICH/PROJECTS/UPMEM/upmem-workloads/Microbenchmarks/AI/[ai_output.xlsx]ai_output (4)'!$J$275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{D23F4D43-EA38-D242-8549-212A50FE8B8B}</c15:txfldGUID>
                      <c15:f>'/Users/el1goluj/Documents/ZURICH/PROJECTS/UPMEM/upmem-workloads/Microbenchmarks/AI/[ai_output.xlsx]ai_output (4)'!$J$275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1-FF8B-5F4C-8BBF-ED4DE736661E}"/>
                </c:ext>
              </c:extLst>
            </c:dLbl>
            <c:dLbl>
              <c:idx val="274"/>
              <c:tx>
                <c:strRef>
                  <c:f>'/Users/el1goluj/Documents/ZURICH/PROJECTS/UPMEM/upmem-workloads/Microbenchmarks/AI/[ai_output.xlsx]ai_output (4)'!$J$276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{7DD90973-5ABB-1549-BAFF-640CD71EFA81}</c15:txfldGUID>
                      <c15:f>'/Users/el1goluj/Documents/ZURICH/PROJECTS/UPMEM/upmem-workloads/Microbenchmarks/AI/[ai_output.xlsx]ai_output (4)'!$J$276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2-FF8B-5F4C-8BBF-ED4DE736661E}"/>
                </c:ext>
              </c:extLst>
            </c:dLbl>
            <c:dLbl>
              <c:idx val="275"/>
              <c:tx>
                <c:strRef>
                  <c:f>'/Users/el1goluj/Documents/ZURICH/PROJECTS/UPMEM/upmem-workloads/Microbenchmarks/AI/[ai_output.xlsx]ai_output (4)'!$J$277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{099C570C-CFA8-6B41-852A-78B37613CA26}</c15:txfldGUID>
                      <c15:f>'/Users/el1goluj/Documents/ZURICH/PROJECTS/UPMEM/upmem-workloads/Microbenchmarks/AI/[ai_output.xlsx]ai_output (4)'!$J$277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3-FF8B-5F4C-8BBF-ED4DE736661E}"/>
                </c:ext>
              </c:extLst>
            </c:dLbl>
            <c:dLbl>
              <c:idx val="276"/>
              <c:tx>
                <c:strRef>
                  <c:f>'/Users/el1goluj/Documents/ZURICH/PROJECTS/UPMEM/upmem-workloads/Microbenchmarks/AI/[ai_output.xlsx]ai_output (4)'!$J$278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{E93AD851-42DC-DF48-8EDE-59437B971C2E}</c15:txfldGUID>
                      <c15:f>'/Users/el1goluj/Documents/ZURICH/PROJECTS/UPMEM/upmem-workloads/Microbenchmarks/AI/[ai_output.xlsx]ai_output (4)'!$J$278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4-FF8B-5F4C-8BBF-ED4DE736661E}"/>
                </c:ext>
              </c:extLst>
            </c:dLbl>
            <c:dLbl>
              <c:idx val="277"/>
              <c:tx>
                <c:strRef>
                  <c:f>'/Users/el1goluj/Documents/ZURICH/PROJECTS/UPMEM/upmem-workloads/Microbenchmarks/AI/[ai_output.xlsx]ai_output (4)'!$J$279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{EC568FA2-6429-9E43-92A1-6B50E77F5B27}</c15:txfldGUID>
                      <c15:f>'/Users/el1goluj/Documents/ZURICH/PROJECTS/UPMEM/upmem-workloads/Microbenchmarks/AI/[ai_output.xlsx]ai_output (4)'!$J$279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5-FF8B-5F4C-8BBF-ED4DE736661E}"/>
                </c:ext>
              </c:extLst>
            </c:dLbl>
            <c:dLbl>
              <c:idx val="278"/>
              <c:tx>
                <c:strRef>
                  <c:f>'/Users/el1goluj/Documents/ZURICH/PROJECTS/UPMEM/upmem-workloads/Microbenchmarks/AI/[ai_output.xlsx]ai_output (4)'!$J$280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{37BB62A4-70DC-8042-8D43-44516B4C2E13}</c15:txfldGUID>
                      <c15:f>'/Users/el1goluj/Documents/ZURICH/PROJECTS/UPMEM/upmem-workloads/Microbenchmarks/AI/[ai_output.xlsx]ai_output (4)'!$J$280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6-FF8B-5F4C-8BBF-ED4DE736661E}"/>
                </c:ext>
              </c:extLst>
            </c:dLbl>
            <c:dLbl>
              <c:idx val="279"/>
              <c:tx>
                <c:strRef>
                  <c:f>'/Users/el1goluj/Documents/ZURICH/PROJECTS/UPMEM/upmem-workloads/Microbenchmarks/AI/[ai_output.xlsx]ai_output (4)'!$J$281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{2B22EF94-4DBC-944E-B03C-348AB86982B0}</c15:txfldGUID>
                      <c15:f>'/Users/el1goluj/Documents/ZURICH/PROJECTS/UPMEM/upmem-workloads/Microbenchmarks/AI/[ai_output.xlsx]ai_output (4)'!$J$281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7-FF8B-5F4C-8BBF-ED4DE736661E}"/>
                </c:ext>
              </c:extLst>
            </c:dLbl>
            <c:dLbl>
              <c:idx val="280"/>
              <c:tx>
                <c:strRef>
                  <c:f>'/Users/el1goluj/Documents/ZURICH/PROJECTS/UPMEM/upmem-workloads/Microbenchmarks/AI/[ai_output.xlsx]ai_output (4)'!$J$282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{FB927510-6E31-3D42-8AC7-29B7AA9297CB}</c15:txfldGUID>
                      <c15:f>'/Users/el1goluj/Documents/ZURICH/PROJECTS/UPMEM/upmem-workloads/Microbenchmarks/AI/[ai_output.xlsx]ai_output (4)'!$J$282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8-FF8B-5F4C-8BBF-ED4DE736661E}"/>
                </c:ext>
              </c:extLst>
            </c:dLbl>
            <c:dLbl>
              <c:idx val="281"/>
              <c:tx>
                <c:strRef>
                  <c:f>'/Users/el1goluj/Documents/ZURICH/PROJECTS/UPMEM/upmem-workloads/Microbenchmarks/AI/[ai_output.xlsx]ai_output (4)'!$J$283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{12775487-1517-4E4C-A2B6-C683C008D45B}</c15:txfldGUID>
                      <c15:f>'/Users/el1goluj/Documents/ZURICH/PROJECTS/UPMEM/upmem-workloads/Microbenchmarks/AI/[ai_output.xlsx]ai_output (4)'!$J$283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9-FF8B-5F4C-8BBF-ED4DE736661E}"/>
                </c:ext>
              </c:extLst>
            </c:dLbl>
            <c:dLbl>
              <c:idx val="282"/>
              <c:tx>
                <c:strRef>
                  <c:f>'/Users/el1goluj/Documents/ZURICH/PROJECTS/UPMEM/upmem-workloads/Microbenchmarks/AI/[ai_output.xlsx]ai_output (4)'!$J$284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{D8518115-762B-EA4E-B9F6-1E43DC04ABDE}</c15:txfldGUID>
                      <c15:f>'/Users/el1goluj/Documents/ZURICH/PROJECTS/UPMEM/upmem-workloads/Microbenchmarks/AI/[ai_output.xlsx]ai_output (4)'!$J$284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A-FF8B-5F4C-8BBF-ED4DE736661E}"/>
                </c:ext>
              </c:extLst>
            </c:dLbl>
            <c:dLbl>
              <c:idx val="283"/>
              <c:tx>
                <c:strRef>
                  <c:f>'/Users/el1goluj/Documents/ZURICH/PROJECTS/UPMEM/upmem-workloads/Microbenchmarks/AI/[ai_output.xlsx]ai_output (4)'!$J$285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{7DE4544D-1F60-9F48-9CB8-AFA012AE33A1}</c15:txfldGUID>
                      <c15:f>'/Users/el1goluj/Documents/ZURICH/PROJECTS/UPMEM/upmem-workloads/Microbenchmarks/AI/[ai_output.xlsx]ai_output (4)'!$J$285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B-FF8B-5F4C-8BBF-ED4DE736661E}"/>
                </c:ext>
              </c:extLst>
            </c:dLbl>
            <c:dLbl>
              <c:idx val="284"/>
              <c:tx>
                <c:strRef>
                  <c:f>'/Users/el1goluj/Documents/ZURICH/PROJECTS/UPMEM/upmem-workloads/Microbenchmarks/AI/[ai_output.xlsx]ai_output (4)'!$J$286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{8C49918B-9EBF-344E-B29B-060A3D0E945A}</c15:txfldGUID>
                      <c15:f>'/Users/el1goluj/Documents/ZURICH/PROJECTS/UPMEM/upmem-workloads/Microbenchmarks/AI/[ai_output.xlsx]ai_output (4)'!$J$286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C-FF8B-5F4C-8BBF-ED4DE736661E}"/>
                </c:ext>
              </c:extLst>
            </c:dLbl>
            <c:dLbl>
              <c:idx val="285"/>
              <c:tx>
                <c:strRef>
                  <c:f>'/Users/el1goluj/Documents/ZURICH/PROJECTS/UPMEM/upmem-workloads/Microbenchmarks/AI/[ai_output.xlsx]ai_output (4)'!$J$287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{38BC28A6-D911-8A45-A7B3-1214A37A3338}</c15:txfldGUID>
                      <c15:f>'/Users/el1goluj/Documents/ZURICH/PROJECTS/UPMEM/upmem-workloads/Microbenchmarks/AI/[ai_output.xlsx]ai_output (4)'!$J$287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D-FF8B-5F4C-8BBF-ED4DE736661E}"/>
                </c:ext>
              </c:extLst>
            </c:dLbl>
            <c:dLbl>
              <c:idx val="286"/>
              <c:tx>
                <c:strRef>
                  <c:f>'/Users/el1goluj/Documents/ZURICH/PROJECTS/UPMEM/upmem-workloads/Microbenchmarks/AI/[ai_output.xlsx]ai_output (4)'!$J$288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{F4CB7B18-6875-2540-A6E8-9B4DAA9DC3C9}</c15:txfldGUID>
                      <c15:f>'/Users/el1goluj/Documents/ZURICH/PROJECTS/UPMEM/upmem-workloads/Microbenchmarks/AI/[ai_output.xlsx]ai_output (4)'!$J$288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E-FF8B-5F4C-8BBF-ED4DE736661E}"/>
                </c:ext>
              </c:extLst>
            </c:dLbl>
            <c:dLbl>
              <c:idx val="287"/>
              <c:tx>
                <c:strRef>
                  <c:f>'/Users/el1goluj/Documents/ZURICH/PROJECTS/UPMEM/upmem-workloads/Microbenchmarks/AI/[ai_output.xlsx]ai_output (4)'!$J$289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{2A34274A-F063-7343-ACA3-A5BD43E730B9}</c15:txfldGUID>
                      <c15:f>'/Users/el1goluj/Documents/ZURICH/PROJECTS/UPMEM/upmem-workloads/Microbenchmarks/AI/[ai_output.xlsx]ai_output (4)'!$J$289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F-FF8B-5F4C-8BBF-ED4DE736661E}"/>
                </c:ext>
              </c:extLst>
            </c:dLbl>
            <c:dLbl>
              <c:idx val="288"/>
              <c:tx>
                <c:strRef>
                  <c:f>'/Users/el1goluj/Documents/ZURICH/PROJECTS/UPMEM/upmem-workloads/Microbenchmarks/AI/[ai_output.xlsx]ai_output (4)'!$J$290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{E32EB1D0-626D-7542-808B-93F2AEBA06AB}</c15:txfldGUID>
                      <c15:f>'/Users/el1goluj/Documents/ZURICH/PROJECTS/UPMEM/upmem-workloads/Microbenchmarks/AI/[ai_output.xlsx]ai_output (4)'!$J$290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0-FF8B-5F4C-8BBF-ED4DE736661E}"/>
                </c:ext>
              </c:extLst>
            </c:dLbl>
            <c:dLbl>
              <c:idx val="289"/>
              <c:tx>
                <c:strRef>
                  <c:f>'/Users/el1goluj/Documents/ZURICH/PROJECTS/UPMEM/upmem-workloads/Microbenchmarks/AI/[ai_output.xlsx]ai_output (4)'!$J$291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{3DC68261-A7AC-6B43-B6D5-91386BE9B55E}</c15:txfldGUID>
                      <c15:f>'/Users/el1goluj/Documents/ZURICH/PROJECTS/UPMEM/upmem-workloads/Microbenchmarks/AI/[ai_output.xlsx]ai_output (4)'!$J$291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1-FF8B-5F4C-8BBF-ED4DE736661E}"/>
                </c:ext>
              </c:extLst>
            </c:dLbl>
            <c:dLbl>
              <c:idx val="290"/>
              <c:tx>
                <c:strRef>
                  <c:f>'/Users/el1goluj/Documents/ZURICH/PROJECTS/UPMEM/upmem-workloads/Microbenchmarks/AI/[ai_output.xlsx]ai_output (4)'!$J$292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{07CC9475-03EE-8A41-A841-67B5F7ADB74E}</c15:txfldGUID>
                      <c15:f>'/Users/el1goluj/Documents/ZURICH/PROJECTS/UPMEM/upmem-workloads/Microbenchmarks/AI/[ai_output.xlsx]ai_output (4)'!$J$292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2-FF8B-5F4C-8BBF-ED4DE736661E}"/>
                </c:ext>
              </c:extLst>
            </c:dLbl>
            <c:dLbl>
              <c:idx val="291"/>
              <c:tx>
                <c:strRef>
                  <c:f>'/Users/el1goluj/Documents/ZURICH/PROJECTS/UPMEM/upmem-workloads/Microbenchmarks/AI/[ai_output.xlsx]ai_output (4)'!$J$293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{10E3800C-9BC6-B64E-8263-004BEA726CA2}</c15:txfldGUID>
                      <c15:f>'/Users/el1goluj/Documents/ZURICH/PROJECTS/UPMEM/upmem-workloads/Microbenchmarks/AI/[ai_output.xlsx]ai_output (4)'!$J$293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3-FF8B-5F4C-8BBF-ED4DE736661E}"/>
                </c:ext>
              </c:extLst>
            </c:dLbl>
            <c:dLbl>
              <c:idx val="292"/>
              <c:tx>
                <c:strRef>
                  <c:f>'/Users/el1goluj/Documents/ZURICH/PROJECTS/UPMEM/upmem-workloads/Microbenchmarks/AI/[ai_output.xlsx]ai_output (4)'!$J$294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{6CA6A727-3AD4-5B4C-B970-7C2916A268DD}</c15:txfldGUID>
                      <c15:f>'/Users/el1goluj/Documents/ZURICH/PROJECTS/UPMEM/upmem-workloads/Microbenchmarks/AI/[ai_output.xlsx]ai_output (4)'!$J$294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4-FF8B-5F4C-8BBF-ED4DE736661E}"/>
                </c:ext>
              </c:extLst>
            </c:dLbl>
            <c:dLbl>
              <c:idx val="293"/>
              <c:tx>
                <c:strRef>
                  <c:f>'/Users/el1goluj/Documents/ZURICH/PROJECTS/UPMEM/upmem-workloads/Microbenchmarks/AI/[ai_output.xlsx]ai_output (4)'!$J$295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{6AB65B26-7C07-3845-A95D-5F325EDBE4C2}</c15:txfldGUID>
                      <c15:f>'/Users/el1goluj/Documents/ZURICH/PROJECTS/UPMEM/upmem-workloads/Microbenchmarks/AI/[ai_output.xlsx]ai_output (4)'!$J$295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5-FF8B-5F4C-8BBF-ED4DE736661E}"/>
                </c:ext>
              </c:extLst>
            </c:dLbl>
            <c:dLbl>
              <c:idx val="294"/>
              <c:tx>
                <c:strRef>
                  <c:f>'/Users/el1goluj/Documents/ZURICH/PROJECTS/UPMEM/upmem-workloads/Microbenchmarks/AI/[ai_output.xlsx]ai_output (4)'!$J$296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{10695878-6E4D-5B4B-8969-7B63A9B86459}</c15:txfldGUID>
                      <c15:f>'/Users/el1goluj/Documents/ZURICH/PROJECTS/UPMEM/upmem-workloads/Microbenchmarks/AI/[ai_output.xlsx]ai_output (4)'!$J$296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6-FF8B-5F4C-8BBF-ED4DE736661E}"/>
                </c:ext>
              </c:extLst>
            </c:dLbl>
            <c:dLbl>
              <c:idx val="295"/>
              <c:tx>
                <c:strRef>
                  <c:f>'/Users/el1goluj/Documents/ZURICH/PROJECTS/UPMEM/upmem-workloads/Microbenchmarks/AI/[ai_output.xlsx]ai_output (4)'!$J$297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{FF40EE71-E674-144B-A7A1-5DC6CC2F4FDE}</c15:txfldGUID>
                      <c15:f>'/Users/el1goluj/Documents/ZURICH/PROJECTS/UPMEM/upmem-workloads/Microbenchmarks/AI/[ai_output.xlsx]ai_output (4)'!$J$297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7-FF8B-5F4C-8BBF-ED4DE736661E}"/>
                </c:ext>
              </c:extLst>
            </c:dLbl>
            <c:dLbl>
              <c:idx val="296"/>
              <c:tx>
                <c:strRef>
                  <c:f>'/Users/el1goluj/Documents/ZURICH/PROJECTS/UPMEM/upmem-workloads/Microbenchmarks/AI/[ai_output.xlsx]ai_output (4)'!$J$298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{80951AFA-0686-D14B-98F8-49AC609D204A}</c15:txfldGUID>
                      <c15:f>'/Users/el1goluj/Documents/ZURICH/PROJECTS/UPMEM/upmem-workloads/Microbenchmarks/AI/[ai_output.xlsx]ai_output (4)'!$J$298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8-FF8B-5F4C-8BBF-ED4DE736661E}"/>
                </c:ext>
              </c:extLst>
            </c:dLbl>
            <c:dLbl>
              <c:idx val="297"/>
              <c:tx>
                <c:strRef>
                  <c:f>'/Users/el1goluj/Documents/ZURICH/PROJECTS/UPMEM/upmem-workloads/Microbenchmarks/AI/[ai_output.xlsx]ai_output (4)'!$J$299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{33F2172F-3F80-714A-9C2D-3283234436FD}</c15:txfldGUID>
                      <c15:f>'/Users/el1goluj/Documents/ZURICH/PROJECTS/UPMEM/upmem-workloads/Microbenchmarks/AI/[ai_output.xlsx]ai_output (4)'!$J$299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9-FF8B-5F4C-8BBF-ED4DE736661E}"/>
                </c:ext>
              </c:extLst>
            </c:dLbl>
            <c:dLbl>
              <c:idx val="298"/>
              <c:tx>
                <c:strRef>
                  <c:f>'/Users/el1goluj/Documents/ZURICH/PROJECTS/UPMEM/upmem-workloads/Microbenchmarks/AI/[ai_output.xlsx]ai_output (4)'!$J$300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{E924042E-01EC-FC42-904C-52AB32EA32E0}</c15:txfldGUID>
                      <c15:f>'/Users/el1goluj/Documents/ZURICH/PROJECTS/UPMEM/upmem-workloads/Microbenchmarks/AI/[ai_output.xlsx]ai_output (4)'!$J$300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A-FF8B-5F4C-8BBF-ED4DE736661E}"/>
                </c:ext>
              </c:extLst>
            </c:dLbl>
            <c:dLbl>
              <c:idx val="299"/>
              <c:tx>
                <c:strRef>
                  <c:f>'/Users/el1goluj/Documents/ZURICH/PROJECTS/UPMEM/upmem-workloads/Microbenchmarks/AI/[ai_output.xlsx]ai_output (4)'!$J$301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{0EA9D9B4-3885-3F43-AD1E-05948501623D}</c15:txfldGUID>
                      <c15:f>'/Users/el1goluj/Documents/ZURICH/PROJECTS/UPMEM/upmem-workloads/Microbenchmarks/AI/[ai_output.xlsx]ai_output (4)'!$J$301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B-FF8B-5F4C-8BBF-ED4DE736661E}"/>
                </c:ext>
              </c:extLst>
            </c:dLbl>
            <c:dLbl>
              <c:idx val="300"/>
              <c:tx>
                <c:strRef>
                  <c:f>'/Users/el1goluj/Documents/ZURICH/PROJECTS/UPMEM/upmem-workloads/Microbenchmarks/AI/[ai_output.xlsx]ai_output (4)'!$J$302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{611982D7-2987-1047-BD31-26A8194F60CF}</c15:txfldGUID>
                      <c15:f>'/Users/el1goluj/Documents/ZURICH/PROJECTS/UPMEM/upmem-workloads/Microbenchmarks/AI/[ai_output.xlsx]ai_output (4)'!$J$302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C-FF8B-5F4C-8BBF-ED4DE736661E}"/>
                </c:ext>
              </c:extLst>
            </c:dLbl>
            <c:dLbl>
              <c:idx val="301"/>
              <c:tx>
                <c:strRef>
                  <c:f>'/Users/el1goluj/Documents/ZURICH/PROJECTS/UPMEM/upmem-workloads/Microbenchmarks/AI/[ai_output.xlsx]ai_output (4)'!$J$303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{18DD9F17-A60A-5B40-8F7C-C43057723945}</c15:txfldGUID>
                      <c15:f>'/Users/el1goluj/Documents/ZURICH/PROJECTS/UPMEM/upmem-workloads/Microbenchmarks/AI/[ai_output.xlsx]ai_output (4)'!$J$303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D-FF8B-5F4C-8BBF-ED4DE736661E}"/>
                </c:ext>
              </c:extLst>
            </c:dLbl>
            <c:dLbl>
              <c:idx val="302"/>
              <c:tx>
                <c:strRef>
                  <c:f>'/Users/el1goluj/Documents/ZURICH/PROJECTS/UPMEM/upmem-workloads/Microbenchmarks/AI/[ai_output.xlsx]ai_output (4)'!$J$304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{48E1018E-82AE-1649-AFC9-988742B79D5A}</c15:txfldGUID>
                      <c15:f>'/Users/el1goluj/Documents/ZURICH/PROJECTS/UPMEM/upmem-workloads/Microbenchmarks/AI/[ai_output.xlsx]ai_output (4)'!$J$304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E-FF8B-5F4C-8BBF-ED4DE736661E}"/>
                </c:ext>
              </c:extLst>
            </c:dLbl>
            <c:dLbl>
              <c:idx val="303"/>
              <c:tx>
                <c:strRef>
                  <c:f>'/Users/el1goluj/Documents/ZURICH/PROJECTS/UPMEM/upmem-workloads/Microbenchmarks/AI/[ai_output.xlsx]ai_output (4)'!$J$305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{5F70C33A-6043-8441-95FC-E00691438F18}</c15:txfldGUID>
                      <c15:f>'/Users/el1goluj/Documents/ZURICH/PROJECTS/UPMEM/upmem-workloads/Microbenchmarks/AI/[ai_output.xlsx]ai_output (4)'!$J$305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F-FF8B-5F4C-8BBF-ED4DE73666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C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'ai_output-frac'!$K$610:$K$849</c:f>
              <c:numCache>
                <c:formatCode>#\ ????/????</c:formatCode>
                <c:ptCount val="240"/>
                <c:pt idx="0">
                  <c:v>4.8825000000000002E-4</c:v>
                </c:pt>
                <c:pt idx="1">
                  <c:v>4.8825000000000002E-4</c:v>
                </c:pt>
                <c:pt idx="2">
                  <c:v>4.8825000000000002E-4</c:v>
                </c:pt>
                <c:pt idx="3">
                  <c:v>4.8825000000000002E-4</c:v>
                </c:pt>
                <c:pt idx="4">
                  <c:v>4.8825000000000002E-4</c:v>
                </c:pt>
                <c:pt idx="5">
                  <c:v>4.8825000000000002E-4</c:v>
                </c:pt>
                <c:pt idx="6">
                  <c:v>4.8825000000000002E-4</c:v>
                </c:pt>
                <c:pt idx="7">
                  <c:v>4.8825000000000002E-4</c:v>
                </c:pt>
                <c:pt idx="8">
                  <c:v>4.8825000000000002E-4</c:v>
                </c:pt>
                <c:pt idx="9">
                  <c:v>4.8825000000000002E-4</c:v>
                </c:pt>
                <c:pt idx="10">
                  <c:v>4.8825000000000002E-4</c:v>
                </c:pt>
                <c:pt idx="11">
                  <c:v>4.8825000000000002E-4</c:v>
                </c:pt>
                <c:pt idx="12">
                  <c:v>4.8825000000000002E-4</c:v>
                </c:pt>
                <c:pt idx="13">
                  <c:v>4.8825000000000002E-4</c:v>
                </c:pt>
                <c:pt idx="14">
                  <c:v>4.8825000000000002E-4</c:v>
                </c:pt>
                <c:pt idx="15">
                  <c:v>4.8825000000000002E-4</c:v>
                </c:pt>
                <c:pt idx="16">
                  <c:v>9.7650000000000005E-4</c:v>
                </c:pt>
                <c:pt idx="17">
                  <c:v>9.7650000000000005E-4</c:v>
                </c:pt>
                <c:pt idx="18">
                  <c:v>9.7650000000000005E-4</c:v>
                </c:pt>
                <c:pt idx="19">
                  <c:v>9.7650000000000005E-4</c:v>
                </c:pt>
                <c:pt idx="20">
                  <c:v>9.7650000000000005E-4</c:v>
                </c:pt>
                <c:pt idx="21">
                  <c:v>9.7650000000000005E-4</c:v>
                </c:pt>
                <c:pt idx="22">
                  <c:v>9.7650000000000005E-4</c:v>
                </c:pt>
                <c:pt idx="23">
                  <c:v>9.7650000000000005E-4</c:v>
                </c:pt>
                <c:pt idx="24">
                  <c:v>9.7650000000000005E-4</c:v>
                </c:pt>
                <c:pt idx="25">
                  <c:v>9.7650000000000005E-4</c:v>
                </c:pt>
                <c:pt idx="26">
                  <c:v>9.7650000000000005E-4</c:v>
                </c:pt>
                <c:pt idx="27">
                  <c:v>9.7650000000000005E-4</c:v>
                </c:pt>
                <c:pt idx="28">
                  <c:v>9.7650000000000005E-4</c:v>
                </c:pt>
                <c:pt idx="29">
                  <c:v>9.7650000000000005E-4</c:v>
                </c:pt>
                <c:pt idx="30">
                  <c:v>9.7650000000000005E-4</c:v>
                </c:pt>
                <c:pt idx="31">
                  <c:v>9.7650000000000005E-4</c:v>
                </c:pt>
                <c:pt idx="32">
                  <c:v>1.9530000000000001E-3</c:v>
                </c:pt>
                <c:pt idx="33">
                  <c:v>1.9530000000000001E-3</c:v>
                </c:pt>
                <c:pt idx="34">
                  <c:v>1.9530000000000001E-3</c:v>
                </c:pt>
                <c:pt idx="35">
                  <c:v>1.9530000000000001E-3</c:v>
                </c:pt>
                <c:pt idx="36">
                  <c:v>1.9530000000000001E-3</c:v>
                </c:pt>
                <c:pt idx="37">
                  <c:v>1.9530000000000001E-3</c:v>
                </c:pt>
                <c:pt idx="38">
                  <c:v>1.9530000000000001E-3</c:v>
                </c:pt>
                <c:pt idx="39">
                  <c:v>1.9530000000000001E-3</c:v>
                </c:pt>
                <c:pt idx="40">
                  <c:v>1.9530000000000001E-3</c:v>
                </c:pt>
                <c:pt idx="41">
                  <c:v>1.9530000000000001E-3</c:v>
                </c:pt>
                <c:pt idx="42">
                  <c:v>1.9530000000000001E-3</c:v>
                </c:pt>
                <c:pt idx="43">
                  <c:v>1.9530000000000001E-3</c:v>
                </c:pt>
                <c:pt idx="44">
                  <c:v>1.9530000000000001E-3</c:v>
                </c:pt>
                <c:pt idx="45">
                  <c:v>1.9530000000000001E-3</c:v>
                </c:pt>
                <c:pt idx="46">
                  <c:v>1.9530000000000001E-3</c:v>
                </c:pt>
                <c:pt idx="47">
                  <c:v>1.9530000000000001E-3</c:v>
                </c:pt>
                <c:pt idx="48">
                  <c:v>3.90625E-3</c:v>
                </c:pt>
                <c:pt idx="49">
                  <c:v>3.90625E-3</c:v>
                </c:pt>
                <c:pt idx="50">
                  <c:v>3.90625E-3</c:v>
                </c:pt>
                <c:pt idx="51">
                  <c:v>3.90625E-3</c:v>
                </c:pt>
                <c:pt idx="52">
                  <c:v>3.90625E-3</c:v>
                </c:pt>
                <c:pt idx="53">
                  <c:v>3.90625E-3</c:v>
                </c:pt>
                <c:pt idx="54">
                  <c:v>3.90625E-3</c:v>
                </c:pt>
                <c:pt idx="55">
                  <c:v>3.90625E-3</c:v>
                </c:pt>
                <c:pt idx="56">
                  <c:v>3.90625E-3</c:v>
                </c:pt>
                <c:pt idx="57">
                  <c:v>3.90625E-3</c:v>
                </c:pt>
                <c:pt idx="58">
                  <c:v>3.90625E-3</c:v>
                </c:pt>
                <c:pt idx="59">
                  <c:v>3.90625E-3</c:v>
                </c:pt>
                <c:pt idx="60">
                  <c:v>3.90625E-3</c:v>
                </c:pt>
                <c:pt idx="61">
                  <c:v>3.90625E-3</c:v>
                </c:pt>
                <c:pt idx="62">
                  <c:v>3.90625E-3</c:v>
                </c:pt>
                <c:pt idx="63">
                  <c:v>3.90625E-3</c:v>
                </c:pt>
                <c:pt idx="64">
                  <c:v>7.8125E-3</c:v>
                </c:pt>
                <c:pt idx="65">
                  <c:v>7.8125E-3</c:v>
                </c:pt>
                <c:pt idx="66">
                  <c:v>7.8125E-3</c:v>
                </c:pt>
                <c:pt idx="67">
                  <c:v>7.8125E-3</c:v>
                </c:pt>
                <c:pt idx="68">
                  <c:v>7.8125E-3</c:v>
                </c:pt>
                <c:pt idx="69">
                  <c:v>7.8125E-3</c:v>
                </c:pt>
                <c:pt idx="70">
                  <c:v>7.8125E-3</c:v>
                </c:pt>
                <c:pt idx="71">
                  <c:v>7.8125E-3</c:v>
                </c:pt>
                <c:pt idx="72">
                  <c:v>7.8125E-3</c:v>
                </c:pt>
                <c:pt idx="73">
                  <c:v>7.8125E-3</c:v>
                </c:pt>
                <c:pt idx="74">
                  <c:v>7.8125E-3</c:v>
                </c:pt>
                <c:pt idx="75">
                  <c:v>7.8125E-3</c:v>
                </c:pt>
                <c:pt idx="76">
                  <c:v>7.8125E-3</c:v>
                </c:pt>
                <c:pt idx="77">
                  <c:v>7.8125E-3</c:v>
                </c:pt>
                <c:pt idx="78">
                  <c:v>7.8125E-3</c:v>
                </c:pt>
                <c:pt idx="79">
                  <c:v>7.8125E-3</c:v>
                </c:pt>
                <c:pt idx="80">
                  <c:v>1.5625E-2</c:v>
                </c:pt>
                <c:pt idx="81">
                  <c:v>1.5625E-2</c:v>
                </c:pt>
                <c:pt idx="82">
                  <c:v>1.5625E-2</c:v>
                </c:pt>
                <c:pt idx="83">
                  <c:v>1.5625E-2</c:v>
                </c:pt>
                <c:pt idx="84">
                  <c:v>1.5625E-2</c:v>
                </c:pt>
                <c:pt idx="85">
                  <c:v>1.5625E-2</c:v>
                </c:pt>
                <c:pt idx="86">
                  <c:v>1.5625E-2</c:v>
                </c:pt>
                <c:pt idx="87">
                  <c:v>1.5625E-2</c:v>
                </c:pt>
                <c:pt idx="88">
                  <c:v>1.5625E-2</c:v>
                </c:pt>
                <c:pt idx="89">
                  <c:v>1.5625E-2</c:v>
                </c:pt>
                <c:pt idx="90">
                  <c:v>1.5625E-2</c:v>
                </c:pt>
                <c:pt idx="91">
                  <c:v>1.5625E-2</c:v>
                </c:pt>
                <c:pt idx="92">
                  <c:v>1.5625E-2</c:v>
                </c:pt>
                <c:pt idx="93">
                  <c:v>1.5625E-2</c:v>
                </c:pt>
                <c:pt idx="94">
                  <c:v>1.5625E-2</c:v>
                </c:pt>
                <c:pt idx="95">
                  <c:v>1.5625E-2</c:v>
                </c:pt>
                <c:pt idx="96">
                  <c:v>3.125E-2</c:v>
                </c:pt>
                <c:pt idx="97">
                  <c:v>3.125E-2</c:v>
                </c:pt>
                <c:pt idx="98">
                  <c:v>3.125E-2</c:v>
                </c:pt>
                <c:pt idx="99">
                  <c:v>3.125E-2</c:v>
                </c:pt>
                <c:pt idx="100">
                  <c:v>3.125E-2</c:v>
                </c:pt>
                <c:pt idx="101">
                  <c:v>3.125E-2</c:v>
                </c:pt>
                <c:pt idx="102">
                  <c:v>3.125E-2</c:v>
                </c:pt>
                <c:pt idx="103">
                  <c:v>3.125E-2</c:v>
                </c:pt>
                <c:pt idx="104">
                  <c:v>3.125E-2</c:v>
                </c:pt>
                <c:pt idx="105">
                  <c:v>3.125E-2</c:v>
                </c:pt>
                <c:pt idx="106">
                  <c:v>3.125E-2</c:v>
                </c:pt>
                <c:pt idx="107">
                  <c:v>3.125E-2</c:v>
                </c:pt>
                <c:pt idx="108">
                  <c:v>3.125E-2</c:v>
                </c:pt>
                <c:pt idx="109">
                  <c:v>3.125E-2</c:v>
                </c:pt>
                <c:pt idx="110">
                  <c:v>3.125E-2</c:v>
                </c:pt>
                <c:pt idx="111">
                  <c:v>3.125E-2</c:v>
                </c:pt>
                <c:pt idx="112">
                  <c:v>6.25E-2</c:v>
                </c:pt>
                <c:pt idx="113">
                  <c:v>6.25E-2</c:v>
                </c:pt>
                <c:pt idx="114">
                  <c:v>6.25E-2</c:v>
                </c:pt>
                <c:pt idx="115">
                  <c:v>6.25E-2</c:v>
                </c:pt>
                <c:pt idx="116">
                  <c:v>6.25E-2</c:v>
                </c:pt>
                <c:pt idx="117">
                  <c:v>6.25E-2</c:v>
                </c:pt>
                <c:pt idx="118">
                  <c:v>6.25E-2</c:v>
                </c:pt>
                <c:pt idx="119">
                  <c:v>6.25E-2</c:v>
                </c:pt>
                <c:pt idx="120">
                  <c:v>6.25E-2</c:v>
                </c:pt>
                <c:pt idx="121">
                  <c:v>6.25E-2</c:v>
                </c:pt>
                <c:pt idx="122">
                  <c:v>6.25E-2</c:v>
                </c:pt>
                <c:pt idx="123">
                  <c:v>6.25E-2</c:v>
                </c:pt>
                <c:pt idx="124">
                  <c:v>6.25E-2</c:v>
                </c:pt>
                <c:pt idx="125">
                  <c:v>6.25E-2</c:v>
                </c:pt>
                <c:pt idx="126">
                  <c:v>6.25E-2</c:v>
                </c:pt>
                <c:pt idx="127">
                  <c:v>6.25E-2</c:v>
                </c:pt>
                <c:pt idx="128">
                  <c:v>0.125</c:v>
                </c:pt>
                <c:pt idx="129">
                  <c:v>0.125</c:v>
                </c:pt>
                <c:pt idx="130">
                  <c:v>0.125</c:v>
                </c:pt>
                <c:pt idx="131">
                  <c:v>0.125</c:v>
                </c:pt>
                <c:pt idx="132">
                  <c:v>0.125</c:v>
                </c:pt>
                <c:pt idx="133">
                  <c:v>0.125</c:v>
                </c:pt>
                <c:pt idx="134">
                  <c:v>0.125</c:v>
                </c:pt>
                <c:pt idx="135">
                  <c:v>0.125</c:v>
                </c:pt>
                <c:pt idx="136">
                  <c:v>0.125</c:v>
                </c:pt>
                <c:pt idx="137">
                  <c:v>0.125</c:v>
                </c:pt>
                <c:pt idx="138">
                  <c:v>0.125</c:v>
                </c:pt>
                <c:pt idx="139">
                  <c:v>0.125</c:v>
                </c:pt>
                <c:pt idx="140">
                  <c:v>0.125</c:v>
                </c:pt>
                <c:pt idx="141">
                  <c:v>0.125</c:v>
                </c:pt>
                <c:pt idx="142">
                  <c:v>0.125</c:v>
                </c:pt>
                <c:pt idx="143">
                  <c:v>0.125</c:v>
                </c:pt>
                <c:pt idx="144">
                  <c:v>0.25</c:v>
                </c:pt>
                <c:pt idx="145">
                  <c:v>0.25</c:v>
                </c:pt>
                <c:pt idx="146">
                  <c:v>0.25</c:v>
                </c:pt>
                <c:pt idx="147">
                  <c:v>0.25</c:v>
                </c:pt>
                <c:pt idx="148">
                  <c:v>0.25</c:v>
                </c:pt>
                <c:pt idx="149">
                  <c:v>0.25</c:v>
                </c:pt>
                <c:pt idx="150">
                  <c:v>0.25</c:v>
                </c:pt>
                <c:pt idx="151">
                  <c:v>0.25</c:v>
                </c:pt>
                <c:pt idx="152">
                  <c:v>0.25</c:v>
                </c:pt>
                <c:pt idx="153">
                  <c:v>0.25</c:v>
                </c:pt>
                <c:pt idx="154">
                  <c:v>0.25</c:v>
                </c:pt>
                <c:pt idx="155">
                  <c:v>0.25</c:v>
                </c:pt>
                <c:pt idx="156">
                  <c:v>0.25</c:v>
                </c:pt>
                <c:pt idx="157">
                  <c:v>0.25</c:v>
                </c:pt>
                <c:pt idx="158">
                  <c:v>0.25</c:v>
                </c:pt>
                <c:pt idx="159">
                  <c:v>0.25</c:v>
                </c:pt>
                <c:pt idx="160">
                  <c:v>0.5</c:v>
                </c:pt>
                <c:pt idx="161">
                  <c:v>0.5</c:v>
                </c:pt>
                <c:pt idx="162">
                  <c:v>0.5</c:v>
                </c:pt>
                <c:pt idx="163">
                  <c:v>0.5</c:v>
                </c:pt>
                <c:pt idx="164">
                  <c:v>0.5</c:v>
                </c:pt>
                <c:pt idx="165">
                  <c:v>0.5</c:v>
                </c:pt>
                <c:pt idx="166">
                  <c:v>0.5</c:v>
                </c:pt>
                <c:pt idx="167">
                  <c:v>0.5</c:v>
                </c:pt>
                <c:pt idx="168">
                  <c:v>0.5</c:v>
                </c:pt>
                <c:pt idx="169">
                  <c:v>0.5</c:v>
                </c:pt>
                <c:pt idx="170">
                  <c:v>0.5</c:v>
                </c:pt>
                <c:pt idx="171">
                  <c:v>0.5</c:v>
                </c:pt>
                <c:pt idx="172">
                  <c:v>0.5</c:v>
                </c:pt>
                <c:pt idx="173">
                  <c:v>0.5</c:v>
                </c:pt>
                <c:pt idx="174">
                  <c:v>0.5</c:v>
                </c:pt>
                <c:pt idx="175">
                  <c:v>0.5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2</c:v>
                </c:pt>
                <c:pt idx="193">
                  <c:v>2</c:v>
                </c:pt>
                <c:pt idx="194">
                  <c:v>2</c:v>
                </c:pt>
                <c:pt idx="195">
                  <c:v>2</c:v>
                </c:pt>
                <c:pt idx="196">
                  <c:v>2</c:v>
                </c:pt>
                <c:pt idx="197">
                  <c:v>2</c:v>
                </c:pt>
                <c:pt idx="198">
                  <c:v>2</c:v>
                </c:pt>
                <c:pt idx="199">
                  <c:v>2</c:v>
                </c:pt>
                <c:pt idx="200">
                  <c:v>2</c:v>
                </c:pt>
                <c:pt idx="201">
                  <c:v>2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2</c:v>
                </c:pt>
                <c:pt idx="208">
                  <c:v>4</c:v>
                </c:pt>
                <c:pt idx="209">
                  <c:v>4</c:v>
                </c:pt>
                <c:pt idx="210">
                  <c:v>4</c:v>
                </c:pt>
                <c:pt idx="211">
                  <c:v>4</c:v>
                </c:pt>
                <c:pt idx="212">
                  <c:v>4</c:v>
                </c:pt>
                <c:pt idx="213">
                  <c:v>4</c:v>
                </c:pt>
                <c:pt idx="214">
                  <c:v>4</c:v>
                </c:pt>
                <c:pt idx="215">
                  <c:v>4</c:v>
                </c:pt>
                <c:pt idx="216">
                  <c:v>4</c:v>
                </c:pt>
                <c:pt idx="217">
                  <c:v>4</c:v>
                </c:pt>
                <c:pt idx="218">
                  <c:v>4</c:v>
                </c:pt>
                <c:pt idx="219">
                  <c:v>4</c:v>
                </c:pt>
                <c:pt idx="220">
                  <c:v>4</c:v>
                </c:pt>
                <c:pt idx="221">
                  <c:v>4</c:v>
                </c:pt>
                <c:pt idx="222">
                  <c:v>4</c:v>
                </c:pt>
                <c:pt idx="223">
                  <c:v>4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</c:numCache>
            </c:numRef>
          </c:xVal>
          <c:yVal>
            <c:numRef>
              <c:f>'ai_output-frac'!$L$610:$L$849</c:f>
              <c:numCache>
                <c:formatCode>0.0000</c:formatCode>
                <c:ptCount val="240"/>
                <c:pt idx="0">
                  <c:v>0.129720096644761</c:v>
                </c:pt>
                <c:pt idx="1">
                  <c:v>0.15234270051520901</c:v>
                </c:pt>
                <c:pt idx="2">
                  <c:v>0.15231421168950299</c:v>
                </c:pt>
                <c:pt idx="3">
                  <c:v>0.15245416825483199</c:v>
                </c:pt>
                <c:pt idx="4">
                  <c:v>0.15226696963388101</c:v>
                </c:pt>
                <c:pt idx="5">
                  <c:v>0.152366665277819</c:v>
                </c:pt>
                <c:pt idx="6">
                  <c:v>0.152222666403318</c:v>
                </c:pt>
                <c:pt idx="7">
                  <c:v>0.152499904213377</c:v>
                </c:pt>
                <c:pt idx="8">
                  <c:v>0.15219002140309101</c:v>
                </c:pt>
                <c:pt idx="9">
                  <c:v>0.15237832653738001</c:v>
                </c:pt>
                <c:pt idx="10">
                  <c:v>0.15225629569521301</c:v>
                </c:pt>
                <c:pt idx="11">
                  <c:v>0.15219616147245599</c:v>
                </c:pt>
                <c:pt idx="12">
                  <c:v>0.15208507056239801</c:v>
                </c:pt>
                <c:pt idx="13">
                  <c:v>0.152284762857816</c:v>
                </c:pt>
                <c:pt idx="14">
                  <c:v>0.15203087578189101</c:v>
                </c:pt>
                <c:pt idx="15">
                  <c:v>0.15252846255173799</c:v>
                </c:pt>
                <c:pt idx="16">
                  <c:v>0.25947917111950902</c:v>
                </c:pt>
                <c:pt idx="17">
                  <c:v>0.30461936071739698</c:v>
                </c:pt>
                <c:pt idx="18">
                  <c:v>0.30461159315089997</c:v>
                </c:pt>
                <c:pt idx="19">
                  <c:v>0.30490833650966498</c:v>
                </c:pt>
                <c:pt idx="20">
                  <c:v>0.30464072356802602</c:v>
                </c:pt>
                <c:pt idx="21">
                  <c:v>0.30484479259615199</c:v>
                </c:pt>
                <c:pt idx="22">
                  <c:v>0.30444533280663599</c:v>
                </c:pt>
                <c:pt idx="23">
                  <c:v>0.30501927761807501</c:v>
                </c:pt>
                <c:pt idx="24">
                  <c:v>0.30450030154596402</c:v>
                </c:pt>
                <c:pt idx="25">
                  <c:v>0.30483895825846102</c:v>
                </c:pt>
                <c:pt idx="26">
                  <c:v>0.304579879698545</c:v>
                </c:pt>
                <c:pt idx="27">
                  <c:v>0.30443175535168099</c:v>
                </c:pt>
                <c:pt idx="28">
                  <c:v>0.304089486773721</c:v>
                </c:pt>
                <c:pt idx="29">
                  <c:v>0.30475665307476102</c:v>
                </c:pt>
                <c:pt idx="30">
                  <c:v>0.30410432396311299</c:v>
                </c:pt>
                <c:pt idx="31">
                  <c:v>0.30501408559069398</c:v>
                </c:pt>
                <c:pt idx="32">
                  <c:v>0.50430006986635301</c:v>
                </c:pt>
                <c:pt idx="33">
                  <c:v>0.60915717082436505</c:v>
                </c:pt>
                <c:pt idx="34">
                  <c:v>0.60943686385212004</c:v>
                </c:pt>
                <c:pt idx="35">
                  <c:v>0.60953663134620295</c:v>
                </c:pt>
                <c:pt idx="36">
                  <c:v>0.60918694073900903</c:v>
                </c:pt>
                <c:pt idx="37">
                  <c:v>0.60988672364866303</c:v>
                </c:pt>
                <c:pt idx="38">
                  <c:v>0.60904200160597499</c:v>
                </c:pt>
                <c:pt idx="39">
                  <c:v>0.60989191322438796</c:v>
                </c:pt>
                <c:pt idx="40">
                  <c:v>0.60895921020547705</c:v>
                </c:pt>
                <c:pt idx="41">
                  <c:v>0.60982315851269497</c:v>
                </c:pt>
                <c:pt idx="42">
                  <c:v>0.60925425736009697</c:v>
                </c:pt>
                <c:pt idx="43">
                  <c:v>0.60892170276211399</c:v>
                </c:pt>
                <c:pt idx="44">
                  <c:v>0.60829510718832203</c:v>
                </c:pt>
                <c:pt idx="45">
                  <c:v>0.60965328411338104</c:v>
                </c:pt>
                <c:pt idx="46">
                  <c:v>0.60812608292272097</c:v>
                </c:pt>
                <c:pt idx="47">
                  <c:v>0.61032555459050697</c:v>
                </c:pt>
                <c:pt idx="48">
                  <c:v>0.913094847599909</c:v>
                </c:pt>
                <c:pt idx="49">
                  <c:v>1.2192627525690101</c:v>
                </c:pt>
                <c:pt idx="50">
                  <c:v>1.2192627525690101</c:v>
                </c:pt>
                <c:pt idx="51">
                  <c:v>1.22086958002801</c:v>
                </c:pt>
                <c:pt idx="52">
                  <c:v>1.2177222071214999</c:v>
                </c:pt>
                <c:pt idx="53">
                  <c:v>1.21933793760419</c:v>
                </c:pt>
                <c:pt idx="54">
                  <c:v>1.21834313492198</c:v>
                </c:pt>
                <c:pt idx="55">
                  <c:v>1.2204382544736301</c:v>
                </c:pt>
                <c:pt idx="56">
                  <c:v>1.2178308237942499</c:v>
                </c:pt>
                <c:pt idx="57">
                  <c:v>1.21871599564744</c:v>
                </c:pt>
                <c:pt idx="58">
                  <c:v>1.21833795790717</c:v>
                </c:pt>
                <c:pt idx="59">
                  <c:v>1.2181024502671101</c:v>
                </c:pt>
                <c:pt idx="60">
                  <c:v>1.2164899902203901</c:v>
                </c:pt>
                <c:pt idx="61">
                  <c:v>1.2188118369958101</c:v>
                </c:pt>
                <c:pt idx="62">
                  <c:v>1.2161442814030199</c:v>
                </c:pt>
                <c:pt idx="63">
                  <c:v>1.2202356886594501</c:v>
                </c:pt>
                <c:pt idx="64">
                  <c:v>1.5570634539199399</c:v>
                </c:pt>
                <c:pt idx="65">
                  <c:v>2.4137778628990598</c:v>
                </c:pt>
                <c:pt idx="66">
                  <c:v>2.4344621759194398</c:v>
                </c:pt>
                <c:pt idx="67">
                  <c:v>2.4338163984661301</c:v>
                </c:pt>
                <c:pt idx="68">
                  <c:v>2.4362618267715099</c:v>
                </c:pt>
                <c:pt idx="69">
                  <c:v>2.43545992962546</c:v>
                </c:pt>
                <c:pt idx="70">
                  <c:v>2.4341779916248698</c:v>
                </c:pt>
                <c:pt idx="71">
                  <c:v>2.4380537745956699</c:v>
                </c:pt>
                <c:pt idx="72">
                  <c:v>2.4352892712903</c:v>
                </c:pt>
                <c:pt idx="73">
                  <c:v>2.4358685725208602</c:v>
                </c:pt>
                <c:pt idx="74">
                  <c:v>2.4347826086956501</c:v>
                </c:pt>
                <c:pt idx="75">
                  <c:v>2.4337492572786599</c:v>
                </c:pt>
                <c:pt idx="76">
                  <c:v>2.4335013834428199</c:v>
                </c:pt>
                <c:pt idx="77">
                  <c:v>2.4362152505613199</c:v>
                </c:pt>
                <c:pt idx="78">
                  <c:v>2.4324845965407098</c:v>
                </c:pt>
                <c:pt idx="79">
                  <c:v>2.4413597263347402</c:v>
                </c:pt>
                <c:pt idx="80">
                  <c:v>2.4077678055949101</c:v>
                </c:pt>
                <c:pt idx="81">
                  <c:v>4.7512184815637903</c:v>
                </c:pt>
                <c:pt idx="82">
                  <c:v>4.8611234735873898</c:v>
                </c:pt>
                <c:pt idx="83">
                  <c:v>4.8647215641694999</c:v>
                </c:pt>
                <c:pt idx="84">
                  <c:v>4.8658154487773704</c:v>
                </c:pt>
                <c:pt idx="85">
                  <c:v>4.8669821129241004</c:v>
                </c:pt>
                <c:pt idx="86">
                  <c:v>4.8645771256121098</c:v>
                </c:pt>
                <c:pt idx="87">
                  <c:v>4.8673642395910397</c:v>
                </c:pt>
                <c:pt idx="88">
                  <c:v>4.8568312953258097</c:v>
                </c:pt>
                <c:pt idx="89">
                  <c:v>4.8646080760094996</c:v>
                </c:pt>
                <c:pt idx="90">
                  <c:v>4.8616180242046498</c:v>
                </c:pt>
                <c:pt idx="91">
                  <c:v>4.8616386326641301</c:v>
                </c:pt>
                <c:pt idx="92">
                  <c:v>4.85429249855033</c:v>
                </c:pt>
                <c:pt idx="93">
                  <c:v>4.8612883126131203</c:v>
                </c:pt>
                <c:pt idx="94">
                  <c:v>4.8528341485706497</c:v>
                </c:pt>
                <c:pt idx="95">
                  <c:v>4.86849031294041</c:v>
                </c:pt>
                <c:pt idx="96">
                  <c:v>3.3092304584932299</c:v>
                </c:pt>
                <c:pt idx="97">
                  <c:v>6.6138235879277802</c:v>
                </c:pt>
                <c:pt idx="98">
                  <c:v>9.5714911640134304</c:v>
                </c:pt>
                <c:pt idx="99">
                  <c:v>9.7467864958463402</c:v>
                </c:pt>
                <c:pt idx="100">
                  <c:v>9.7215876581406597</c:v>
                </c:pt>
                <c:pt idx="101">
                  <c:v>9.7362780095844794</c:v>
                </c:pt>
                <c:pt idx="102">
                  <c:v>9.7188278562106998</c:v>
                </c:pt>
                <c:pt idx="103">
                  <c:v>9.74720067991076</c:v>
                </c:pt>
                <c:pt idx="104">
                  <c:v>9.7144442303334895</c:v>
                </c:pt>
                <c:pt idx="105">
                  <c:v>9.7321883167577408</c:v>
                </c:pt>
                <c:pt idx="106">
                  <c:v>9.7176132163200108</c:v>
                </c:pt>
                <c:pt idx="107">
                  <c:v>9.7309084121347809</c:v>
                </c:pt>
                <c:pt idx="108">
                  <c:v>9.7075372482134998</c:v>
                </c:pt>
                <c:pt idx="109">
                  <c:v>9.7269675952920593</c:v>
                </c:pt>
                <c:pt idx="110">
                  <c:v>9.7138271359209902</c:v>
                </c:pt>
                <c:pt idx="111">
                  <c:v>9.74595823330713</c:v>
                </c:pt>
                <c:pt idx="112">
                  <c:v>4.0847123351096704</c:v>
                </c:pt>
                <c:pt idx="113">
                  <c:v>8.1625564926515004</c:v>
                </c:pt>
                <c:pt idx="114">
                  <c:v>12.2315274744905</c:v>
                </c:pt>
                <c:pt idx="115">
                  <c:v>16.305790440849702</c:v>
                </c:pt>
                <c:pt idx="116">
                  <c:v>19.191030977431002</c:v>
                </c:pt>
                <c:pt idx="117">
                  <c:v>19.466358883834602</c:v>
                </c:pt>
                <c:pt idx="118">
                  <c:v>19.430205101597799</c:v>
                </c:pt>
                <c:pt idx="119">
                  <c:v>19.476689635262101</c:v>
                </c:pt>
                <c:pt idx="120">
                  <c:v>19.422924666900901</c:v>
                </c:pt>
                <c:pt idx="121">
                  <c:v>19.4533989763422</c:v>
                </c:pt>
                <c:pt idx="122">
                  <c:v>19.431851153728001</c:v>
                </c:pt>
                <c:pt idx="123">
                  <c:v>19.453357730317201</c:v>
                </c:pt>
                <c:pt idx="124">
                  <c:v>19.4368733356918</c:v>
                </c:pt>
                <c:pt idx="125">
                  <c:v>19.447214026520101</c:v>
                </c:pt>
                <c:pt idx="126">
                  <c:v>19.416594714476702</c:v>
                </c:pt>
                <c:pt idx="127">
                  <c:v>19.4604958958152</c:v>
                </c:pt>
                <c:pt idx="128">
                  <c:v>4.6042564722767203</c:v>
                </c:pt>
                <c:pt idx="129">
                  <c:v>9.2057873296811294</c:v>
                </c:pt>
                <c:pt idx="130">
                  <c:v>13.798297590760001</c:v>
                </c:pt>
                <c:pt idx="131">
                  <c:v>18.402896312416601</c:v>
                </c:pt>
                <c:pt idx="132">
                  <c:v>22.969383884950801</c:v>
                </c:pt>
                <c:pt idx="133">
                  <c:v>27.566497312466002</c:v>
                </c:pt>
                <c:pt idx="134">
                  <c:v>32.110199624828503</c:v>
                </c:pt>
                <c:pt idx="135">
                  <c:v>36.681012511469</c:v>
                </c:pt>
                <c:pt idx="136">
                  <c:v>38.758794617303401</c:v>
                </c:pt>
                <c:pt idx="137">
                  <c:v>38.869217831890801</c:v>
                </c:pt>
                <c:pt idx="138">
                  <c:v>38.862138488385803</c:v>
                </c:pt>
                <c:pt idx="139">
                  <c:v>38.839764972822799</c:v>
                </c:pt>
                <c:pt idx="140">
                  <c:v>38.818977425858101</c:v>
                </c:pt>
                <c:pt idx="141">
                  <c:v>38.905643095815499</c:v>
                </c:pt>
                <c:pt idx="142">
                  <c:v>38.803627013127603</c:v>
                </c:pt>
                <c:pt idx="143">
                  <c:v>38.946847865997903</c:v>
                </c:pt>
                <c:pt idx="144">
                  <c:v>4.9238497091989704</c:v>
                </c:pt>
                <c:pt idx="145">
                  <c:v>9.8477126305084504</c:v>
                </c:pt>
                <c:pt idx="146">
                  <c:v>14.7608946591535</c:v>
                </c:pt>
                <c:pt idx="147">
                  <c:v>19.685230777482701</c:v>
                </c:pt>
                <c:pt idx="148">
                  <c:v>24.577536096006</c:v>
                </c:pt>
                <c:pt idx="149">
                  <c:v>29.4981794799662</c:v>
                </c:pt>
                <c:pt idx="150">
                  <c:v>34.377608752669602</c:v>
                </c:pt>
                <c:pt idx="151">
                  <c:v>39.336660321380101</c:v>
                </c:pt>
                <c:pt idx="152">
                  <c:v>44.149081294103702</c:v>
                </c:pt>
                <c:pt idx="153">
                  <c:v>49.0764573103544</c:v>
                </c:pt>
                <c:pt idx="154">
                  <c:v>53.912312813446498</c:v>
                </c:pt>
                <c:pt idx="155">
                  <c:v>57.367484814095697</c:v>
                </c:pt>
                <c:pt idx="156">
                  <c:v>57.3523340110359</c:v>
                </c:pt>
                <c:pt idx="157">
                  <c:v>57.435627774934702</c:v>
                </c:pt>
                <c:pt idx="158">
                  <c:v>57.340684991648899</c:v>
                </c:pt>
                <c:pt idx="159">
                  <c:v>57.539634758177797</c:v>
                </c:pt>
                <c:pt idx="160">
                  <c:v>5.0965012046854197</c:v>
                </c:pt>
                <c:pt idx="161">
                  <c:v>10.193441229651301</c:v>
                </c:pt>
                <c:pt idx="162">
                  <c:v>15.2808139183874</c:v>
                </c:pt>
                <c:pt idx="163">
                  <c:v>20.3819007289135</c:v>
                </c:pt>
                <c:pt idx="164">
                  <c:v>25.451756302229601</c:v>
                </c:pt>
                <c:pt idx="165">
                  <c:v>30.549480369755301</c:v>
                </c:pt>
                <c:pt idx="166">
                  <c:v>35.602706569980299</c:v>
                </c:pt>
                <c:pt idx="167">
                  <c:v>40.743097572077197</c:v>
                </c:pt>
                <c:pt idx="168">
                  <c:v>45.7359910771589</c:v>
                </c:pt>
                <c:pt idx="169">
                  <c:v>50.853433284604698</c:v>
                </c:pt>
                <c:pt idx="170">
                  <c:v>55.8840297234742</c:v>
                </c:pt>
                <c:pt idx="171">
                  <c:v>57.685153603734499</c:v>
                </c:pt>
                <c:pt idx="172">
                  <c:v>57.638949310927003</c:v>
                </c:pt>
                <c:pt idx="173">
                  <c:v>57.723713804872602</c:v>
                </c:pt>
                <c:pt idx="174">
                  <c:v>57.616327171396001</c:v>
                </c:pt>
                <c:pt idx="175">
                  <c:v>57.819201562844597</c:v>
                </c:pt>
                <c:pt idx="176">
                  <c:v>5.1878883831387297</c:v>
                </c:pt>
                <c:pt idx="177">
                  <c:v>10.3751167902299</c:v>
                </c:pt>
                <c:pt idx="178">
                  <c:v>15.5547874735765</c:v>
                </c:pt>
                <c:pt idx="179">
                  <c:v>20.747506211504898</c:v>
                </c:pt>
                <c:pt idx="180">
                  <c:v>25.909180599261902</c:v>
                </c:pt>
                <c:pt idx="181">
                  <c:v>31.1044005754712</c:v>
                </c:pt>
                <c:pt idx="182">
                  <c:v>36.252084238808301</c:v>
                </c:pt>
                <c:pt idx="183">
                  <c:v>41.488679687875297</c:v>
                </c:pt>
                <c:pt idx="184">
                  <c:v>46.579127057658802</c:v>
                </c:pt>
                <c:pt idx="185">
                  <c:v>51.797609134405</c:v>
                </c:pt>
                <c:pt idx="186">
                  <c:v>56.926170801034502</c:v>
                </c:pt>
                <c:pt idx="187">
                  <c:v>57.835146911663898</c:v>
                </c:pt>
                <c:pt idx="188">
                  <c:v>57.789157100792004</c:v>
                </c:pt>
                <c:pt idx="189">
                  <c:v>57.8604497172023</c:v>
                </c:pt>
                <c:pt idx="190">
                  <c:v>57.765962302758403</c:v>
                </c:pt>
                <c:pt idx="191">
                  <c:v>57.963255878230299</c:v>
                </c:pt>
                <c:pt idx="192">
                  <c:v>5.23494345180253</c:v>
                </c:pt>
                <c:pt idx="193">
                  <c:v>10.4696068922234</c:v>
                </c:pt>
                <c:pt idx="194">
                  <c:v>15.696490224486601</c:v>
                </c:pt>
                <c:pt idx="195">
                  <c:v>20.9395124595261</c:v>
                </c:pt>
                <c:pt idx="196">
                  <c:v>26.147863027118401</c:v>
                </c:pt>
                <c:pt idx="197">
                  <c:v>31.388650956729599</c:v>
                </c:pt>
                <c:pt idx="198">
                  <c:v>36.584689573533502</c:v>
                </c:pt>
                <c:pt idx="199">
                  <c:v>41.8739479858233</c:v>
                </c:pt>
                <c:pt idx="200">
                  <c:v>47.013213601747204</c:v>
                </c:pt>
                <c:pt idx="201">
                  <c:v>52.280826589029203</c:v>
                </c:pt>
                <c:pt idx="202">
                  <c:v>57.463641096501703</c:v>
                </c:pt>
                <c:pt idx="203">
                  <c:v>57.921289729471603</c:v>
                </c:pt>
                <c:pt idx="204">
                  <c:v>57.859993614933103</c:v>
                </c:pt>
                <c:pt idx="205">
                  <c:v>57.936033845862397</c:v>
                </c:pt>
                <c:pt idx="206">
                  <c:v>57.840274070294498</c:v>
                </c:pt>
                <c:pt idx="207">
                  <c:v>58.026032546612299</c:v>
                </c:pt>
                <c:pt idx="208">
                  <c:v>5.2584676003868598</c:v>
                </c:pt>
                <c:pt idx="209">
                  <c:v>10.516841021232301</c:v>
                </c:pt>
                <c:pt idx="210">
                  <c:v>15.7676790840178</c:v>
                </c:pt>
                <c:pt idx="211">
                  <c:v>21.035528106954001</c:v>
                </c:pt>
                <c:pt idx="212">
                  <c:v>26.2645841160789</c:v>
                </c:pt>
                <c:pt idx="213">
                  <c:v>31.528162064355399</c:v>
                </c:pt>
                <c:pt idx="214">
                  <c:v>36.756673385329897</c:v>
                </c:pt>
                <c:pt idx="215">
                  <c:v>42.0580989421059</c:v>
                </c:pt>
                <c:pt idx="216">
                  <c:v>47.222517451024501</c:v>
                </c:pt>
                <c:pt idx="217">
                  <c:v>52.528698328070298</c:v>
                </c:pt>
                <c:pt idx="218">
                  <c:v>57.738698131760003</c:v>
                </c:pt>
                <c:pt idx="219">
                  <c:v>57.943808959936803</c:v>
                </c:pt>
                <c:pt idx="220">
                  <c:v>57.898102938276402</c:v>
                </c:pt>
                <c:pt idx="221">
                  <c:v>57.965544609188299</c:v>
                </c:pt>
                <c:pt idx="222">
                  <c:v>57.872424974128997</c:v>
                </c:pt>
                <c:pt idx="223">
                  <c:v>58.074467916765499</c:v>
                </c:pt>
                <c:pt idx="224">
                  <c:v>5.2708579019886797</c:v>
                </c:pt>
                <c:pt idx="225">
                  <c:v>10.5414792474508</c:v>
                </c:pt>
                <c:pt idx="226">
                  <c:v>15.804303101096499</c:v>
                </c:pt>
                <c:pt idx="227">
                  <c:v>21.0829206467746</c:v>
                </c:pt>
                <c:pt idx="228">
                  <c:v>26.3262277038401</c:v>
                </c:pt>
                <c:pt idx="229">
                  <c:v>31.6063944538339</c:v>
                </c:pt>
                <c:pt idx="230">
                  <c:v>36.836685967366499</c:v>
                </c:pt>
                <c:pt idx="231">
                  <c:v>42.1612243359384</c:v>
                </c:pt>
                <c:pt idx="232">
                  <c:v>47.337484481563202</c:v>
                </c:pt>
                <c:pt idx="233">
                  <c:v>52.648560733418499</c:v>
                </c:pt>
                <c:pt idx="234">
                  <c:v>57.861590004335604</c:v>
                </c:pt>
                <c:pt idx="235">
                  <c:v>57.973842774281103</c:v>
                </c:pt>
                <c:pt idx="236">
                  <c:v>57.917233556735802</c:v>
                </c:pt>
                <c:pt idx="237">
                  <c:v>57.990446234143299</c:v>
                </c:pt>
                <c:pt idx="238">
                  <c:v>57.8898264397221</c:v>
                </c:pt>
                <c:pt idx="239">
                  <c:v>58.087681152251903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130-FF8B-5F4C-8BBF-ED4DE73666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850848"/>
        <c:axId val="119669536"/>
      </c:scatterChart>
      <c:valAx>
        <c:axId val="123850848"/>
        <c:scaling>
          <c:logBase val="2"/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1200" b="0"/>
                </a:pPr>
                <a:r>
                  <a:rPr lang="en-US" sz="1200" b="0"/>
                  <a:t>Operational Intensity (OP/B)</a:t>
                </a:r>
              </a:p>
            </c:rich>
          </c:tx>
          <c:layout>
            <c:manualLayout>
              <c:xMode val="edge"/>
              <c:yMode val="edge"/>
              <c:x val="0.36643746180033554"/>
              <c:y val="0.933765972222222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\ ????/????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/>
          <a:lstStyle/>
          <a:p>
            <a:pPr>
              <a:defRPr/>
            </a:pPr>
            <a:endParaRPr lang="en-CH"/>
          </a:p>
        </c:txPr>
        <c:crossAx val="119669536"/>
        <c:crossesAt val="1.0000000000000002E-3"/>
        <c:crossBetween val="midCat"/>
        <c:majorUnit val="2"/>
        <c:minorUnit val="2"/>
      </c:valAx>
      <c:valAx>
        <c:axId val="119669536"/>
        <c:scaling>
          <c:logBase val="2"/>
          <c:orientation val="minMax"/>
          <c:max val="64"/>
          <c:min val="3.1250000000000007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/>
                  <a:t>Arithmetic Throughput (MOPS,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CH"/>
          </a:p>
        </c:txPr>
        <c:crossAx val="123850848"/>
        <c:crossesAt val="4.8830000000000019E-5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(c) FLOAT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7890166666666665"/>
          <c:y val="5.29166666666666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(2)'!$M$2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(2)'!$M$3:$M$26</c:f>
              <c:numCache>
                <c:formatCode>General</c:formatCode>
                <c:ptCount val="24"/>
                <c:pt idx="0">
                  <c:v>0.44709293401326899</c:v>
                </c:pt>
                <c:pt idx="1">
                  <c:v>0.89417061773032702</c:v>
                </c:pt>
                <c:pt idx="2">
                  <c:v>1.3411056216563799</c:v>
                </c:pt>
                <c:pt idx="3">
                  <c:v>1.7883848080540301</c:v>
                </c:pt>
                <c:pt idx="4">
                  <c:v>2.2348303180508902</c:v>
                </c:pt>
                <c:pt idx="5">
                  <c:v>2.6814861359734001</c:v>
                </c:pt>
                <c:pt idx="6">
                  <c:v>3.1278101163335701</c:v>
                </c:pt>
                <c:pt idx="7">
                  <c:v>3.57666504239352</c:v>
                </c:pt>
                <c:pt idx="8">
                  <c:v>4.0206267110869103</c:v>
                </c:pt>
                <c:pt idx="9">
                  <c:v>4.4664403842338896</c:v>
                </c:pt>
                <c:pt idx="10">
                  <c:v>4.9156586485078204</c:v>
                </c:pt>
                <c:pt idx="11">
                  <c:v>4.9161920173177798</c:v>
                </c:pt>
                <c:pt idx="12">
                  <c:v>4.9122964819008699</c:v>
                </c:pt>
                <c:pt idx="13">
                  <c:v>4.9120334926948797</c:v>
                </c:pt>
                <c:pt idx="14">
                  <c:v>4.9123293575316902</c:v>
                </c:pt>
                <c:pt idx="15">
                  <c:v>4.9200409688818798</c:v>
                </c:pt>
                <c:pt idx="16">
                  <c:v>4.9187946727139398</c:v>
                </c:pt>
                <c:pt idx="17">
                  <c:v>4.9109752458487703</c:v>
                </c:pt>
                <c:pt idx="18">
                  <c:v>4.9116850753679397</c:v>
                </c:pt>
                <c:pt idx="19">
                  <c:v>4.9166332863999997</c:v>
                </c:pt>
                <c:pt idx="20">
                  <c:v>4.9106992564404104</c:v>
                </c:pt>
                <c:pt idx="21">
                  <c:v>4.9134671254334403</c:v>
                </c:pt>
                <c:pt idx="22">
                  <c:v>4.9107978205251701</c:v>
                </c:pt>
                <c:pt idx="23">
                  <c:v>4.9129146173967202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5BA-0B4E-BD0E-FB4AC8023DFB}"/>
            </c:ext>
          </c:extLst>
        </c:ser>
        <c:ser>
          <c:idx val="3"/>
          <c:order val="1"/>
          <c:tx>
            <c:strRef>
              <c:f>'pipeline_output (2)'!$P$2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(2)'!$P$3:$P$26</c:f>
              <c:numCache>
                <c:formatCode>General</c:formatCode>
                <c:ptCount val="24"/>
                <c:pt idx="0">
                  <c:v>0.41766570273939702</c:v>
                </c:pt>
                <c:pt idx="1">
                  <c:v>0.83533045483203505</c:v>
                </c:pt>
                <c:pt idx="2">
                  <c:v>1.2528473990728199</c:v>
                </c:pt>
                <c:pt idx="3">
                  <c:v>1.6706723174900799</c:v>
                </c:pt>
                <c:pt idx="4">
                  <c:v>2.0874780303848999</c:v>
                </c:pt>
                <c:pt idx="5">
                  <c:v>2.5046687641185499</c:v>
                </c:pt>
                <c:pt idx="6">
                  <c:v>2.9220105255614999</c:v>
                </c:pt>
                <c:pt idx="7">
                  <c:v>3.3408731748170202</c:v>
                </c:pt>
                <c:pt idx="8">
                  <c:v>3.7553026791460802</c:v>
                </c:pt>
                <c:pt idx="9">
                  <c:v>4.1728911073462998</c:v>
                </c:pt>
                <c:pt idx="10">
                  <c:v>4.5924683846844898</c:v>
                </c:pt>
                <c:pt idx="11">
                  <c:v>4.5926522889328796</c:v>
                </c:pt>
                <c:pt idx="12">
                  <c:v>4.5893844374277002</c:v>
                </c:pt>
                <c:pt idx="13">
                  <c:v>4.5890458577477</c:v>
                </c:pt>
                <c:pt idx="14">
                  <c:v>4.5881738147686004</c:v>
                </c:pt>
                <c:pt idx="15">
                  <c:v>4.5955794975438096</c:v>
                </c:pt>
                <c:pt idx="16">
                  <c:v>4.5949868536371596</c:v>
                </c:pt>
                <c:pt idx="17">
                  <c:v>4.5873537084280596</c:v>
                </c:pt>
                <c:pt idx="18">
                  <c:v>4.5883975310278</c:v>
                </c:pt>
                <c:pt idx="19">
                  <c:v>4.5926522889328796</c:v>
                </c:pt>
                <c:pt idx="20">
                  <c:v>4.5880476254769302</c:v>
                </c:pt>
                <c:pt idx="21">
                  <c:v>4.5898321279344403</c:v>
                </c:pt>
                <c:pt idx="22">
                  <c:v>4.58732503868585</c:v>
                </c:pt>
                <c:pt idx="23">
                  <c:v>4.58899421439137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5BA-0B4E-BD0E-FB4AC8023DFB}"/>
            </c:ext>
          </c:extLst>
        </c:ser>
        <c:ser>
          <c:idx val="2"/>
          <c:order val="2"/>
          <c:tx>
            <c:strRef>
              <c:f>'pipeline_output (2)'!$O$2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(2)'!$O$3:$O$26</c:f>
              <c:numCache>
                <c:formatCode>General</c:formatCode>
                <c:ptCount val="24"/>
                <c:pt idx="0">
                  <c:v>0.17352813791407701</c:v>
                </c:pt>
                <c:pt idx="1">
                  <c:v>0.34709238102443801</c:v>
                </c:pt>
                <c:pt idx="2">
                  <c:v>0.52051574801474398</c:v>
                </c:pt>
                <c:pt idx="3">
                  <c:v>0.69407842106357998</c:v>
                </c:pt>
                <c:pt idx="4">
                  <c:v>0.86731056909032</c:v>
                </c:pt>
                <c:pt idx="5">
                  <c:v>1.0406905391150401</c:v>
                </c:pt>
                <c:pt idx="6">
                  <c:v>1.21381427068932</c:v>
                </c:pt>
                <c:pt idx="7">
                  <c:v>1.38821722667937</c:v>
                </c:pt>
                <c:pt idx="8">
                  <c:v>1.5603411477598299</c:v>
                </c:pt>
                <c:pt idx="9">
                  <c:v>1.7335764423576501</c:v>
                </c:pt>
                <c:pt idx="10">
                  <c:v>1.9080679206829501</c:v>
                </c:pt>
                <c:pt idx="11">
                  <c:v>1.90801832105517</c:v>
                </c:pt>
                <c:pt idx="12">
                  <c:v>1.90654143462721</c:v>
                </c:pt>
                <c:pt idx="13">
                  <c:v>1.9063730761039499</c:v>
                </c:pt>
                <c:pt idx="14">
                  <c:v>1.9056801482996899</c:v>
                </c:pt>
                <c:pt idx="15">
                  <c:v>1.9093186831481199</c:v>
                </c:pt>
                <c:pt idx="16">
                  <c:v>1.9084350380905299</c:v>
                </c:pt>
                <c:pt idx="17">
                  <c:v>1.90529430698466</c:v>
                </c:pt>
                <c:pt idx="18">
                  <c:v>1.9053437650882299</c:v>
                </c:pt>
                <c:pt idx="19">
                  <c:v>1.9075422957977</c:v>
                </c:pt>
                <c:pt idx="20">
                  <c:v>1.9056801482996899</c:v>
                </c:pt>
                <c:pt idx="21">
                  <c:v>1.9060562465916999</c:v>
                </c:pt>
                <c:pt idx="22">
                  <c:v>1.9046417005729399</c:v>
                </c:pt>
                <c:pt idx="23">
                  <c:v>1.90584838445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5BA-0B4E-BD0E-FB4AC8023DFB}"/>
            </c:ext>
          </c:extLst>
        </c:ser>
        <c:ser>
          <c:idx val="1"/>
          <c:order val="3"/>
          <c:tx>
            <c:strRef>
              <c:f>'pipeline_output (2)'!$N$2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(2)'!$L$3:$L$26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(2)'!$N$3:$N$26</c:f>
              <c:numCache>
                <c:formatCode>General</c:formatCode>
                <c:ptCount val="24"/>
                <c:pt idx="0">
                  <c:v>3.0772460863805199E-2</c:v>
                </c:pt>
                <c:pt idx="1">
                  <c:v>6.15470891875484E-2</c:v>
                </c:pt>
                <c:pt idx="2">
                  <c:v>9.2308868655364903E-2</c:v>
                </c:pt>
                <c:pt idx="3">
                  <c:v>0.12309417837509599</c:v>
                </c:pt>
                <c:pt idx="4">
                  <c:v>0.153811361874227</c:v>
                </c:pt>
                <c:pt idx="5">
                  <c:v>0.184573170118387</c:v>
                </c:pt>
                <c:pt idx="6">
                  <c:v>0.21528682297868801</c:v>
                </c:pt>
                <c:pt idx="7">
                  <c:v>0.24620074329491601</c:v>
                </c:pt>
                <c:pt idx="8">
                  <c:v>0.27673588803933102</c:v>
                </c:pt>
                <c:pt idx="9">
                  <c:v>0.30745392399973098</c:v>
                </c:pt>
                <c:pt idx="10">
                  <c:v>0.33839066894103498</c:v>
                </c:pt>
                <c:pt idx="11">
                  <c:v>0.338353231858537</c:v>
                </c:pt>
                <c:pt idx="12">
                  <c:v>0.33807583182873302</c:v>
                </c:pt>
                <c:pt idx="13">
                  <c:v>0.33805403314204602</c:v>
                </c:pt>
                <c:pt idx="14">
                  <c:v>0.33799799228225902</c:v>
                </c:pt>
                <c:pt idx="15">
                  <c:v>0.33852176399509198</c:v>
                </c:pt>
                <c:pt idx="16">
                  <c:v>0.33845932511320298</c:v>
                </c:pt>
                <c:pt idx="17">
                  <c:v>0.33788907711570998</c:v>
                </c:pt>
                <c:pt idx="18">
                  <c:v>0.33786108170310702</c:v>
                </c:pt>
                <c:pt idx="19">
                  <c:v>0.33820979974749499</c:v>
                </c:pt>
                <c:pt idx="20">
                  <c:v>0.33795130575711801</c:v>
                </c:pt>
                <c:pt idx="21">
                  <c:v>0.337957529881945</c:v>
                </c:pt>
                <c:pt idx="22">
                  <c:v>0.33774603817341797</c:v>
                </c:pt>
                <c:pt idx="23">
                  <c:v>0.33786730250499403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5BA-0B4E-BD0E-FB4AC8023D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12011741347"/>
          <c:y val="0.30148991331028591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(</a:t>
            </a:r>
            <a:r>
              <a:rPr lang="en-US" sz="1400" b="1" dirty="0"/>
              <a:t>b) INT64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88588888888888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62161111111111"/>
          <c:y val="4.2501111111111094E-2"/>
          <c:w val="0.7849783333333333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(2)'!$W$2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(2)'!$W$3:$W$26</c:f>
              <c:numCache>
                <c:formatCode>General</c:formatCode>
                <c:ptCount val="24"/>
                <c:pt idx="0">
                  <c:v>4.53164481937708</c:v>
                </c:pt>
                <c:pt idx="1">
                  <c:v>9.0630434406817706</c:v>
                </c:pt>
                <c:pt idx="2">
                  <c:v>13.5935580890577</c:v>
                </c:pt>
                <c:pt idx="3">
                  <c:v>18.124251822294202</c:v>
                </c:pt>
                <c:pt idx="4">
                  <c:v>22.647849080822201</c:v>
                </c:pt>
                <c:pt idx="5">
                  <c:v>27.171818430852799</c:v>
                </c:pt>
                <c:pt idx="6">
                  <c:v>31.695722391591602</c:v>
                </c:pt>
                <c:pt idx="7">
                  <c:v>36.245281714483198</c:v>
                </c:pt>
                <c:pt idx="8">
                  <c:v>40.736675724154999</c:v>
                </c:pt>
                <c:pt idx="9">
                  <c:v>45.255984985436697</c:v>
                </c:pt>
                <c:pt idx="10">
                  <c:v>49.809868282652801</c:v>
                </c:pt>
                <c:pt idx="11">
                  <c:v>49.856422280697203</c:v>
                </c:pt>
                <c:pt idx="12">
                  <c:v>49.847551368560502</c:v>
                </c:pt>
                <c:pt idx="13">
                  <c:v>49.895803876356801</c:v>
                </c:pt>
                <c:pt idx="14">
                  <c:v>49.927503404442298</c:v>
                </c:pt>
                <c:pt idx="15">
                  <c:v>50.033346330131302</c:v>
                </c:pt>
                <c:pt idx="16">
                  <c:v>50.064264774691303</c:v>
                </c:pt>
                <c:pt idx="17">
                  <c:v>49.976795616223399</c:v>
                </c:pt>
                <c:pt idx="18">
                  <c:v>50.010778842943601</c:v>
                </c:pt>
                <c:pt idx="19">
                  <c:v>50.110132579636499</c:v>
                </c:pt>
                <c:pt idx="20">
                  <c:v>50.056412102960202</c:v>
                </c:pt>
                <c:pt idx="21">
                  <c:v>50.097956776708699</c:v>
                </c:pt>
                <c:pt idx="22">
                  <c:v>50.118754984540999</c:v>
                </c:pt>
                <c:pt idx="23">
                  <c:v>50.160608922535602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F-9248-85A7-98461A3038CA}"/>
            </c:ext>
          </c:extLst>
        </c:ser>
        <c:ser>
          <c:idx val="3"/>
          <c:order val="1"/>
          <c:tx>
            <c:strRef>
              <c:f>'pipeline_output (2)'!$Z$2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(2)'!$Z$3:$Z$26</c:f>
              <c:numCache>
                <c:formatCode>General</c:formatCode>
                <c:ptCount val="24"/>
                <c:pt idx="0">
                  <c:v>4.5319973672544203</c:v>
                </c:pt>
                <c:pt idx="1">
                  <c:v>9.0630210597020806</c:v>
                </c:pt>
                <c:pt idx="2">
                  <c:v>13.593155302048199</c:v>
                </c:pt>
                <c:pt idx="3">
                  <c:v>18.1258630737773</c:v>
                </c:pt>
                <c:pt idx="4">
                  <c:v>22.647569562292801</c:v>
                </c:pt>
                <c:pt idx="5">
                  <c:v>27.1730255218012</c:v>
                </c:pt>
                <c:pt idx="6">
                  <c:v>31.695174927239499</c:v>
                </c:pt>
                <c:pt idx="7">
                  <c:v>36.238839572245297</c:v>
                </c:pt>
                <c:pt idx="8">
                  <c:v>40.736449639644903</c:v>
                </c:pt>
                <c:pt idx="9">
                  <c:v>45.2517440957212</c:v>
                </c:pt>
                <c:pt idx="10">
                  <c:v>49.802771030383603</c:v>
                </c:pt>
                <c:pt idx="11">
                  <c:v>49.8506659856941</c:v>
                </c:pt>
                <c:pt idx="12">
                  <c:v>49.858792906225098</c:v>
                </c:pt>
                <c:pt idx="13">
                  <c:v>49.882918369066701</c:v>
                </c:pt>
                <c:pt idx="14">
                  <c:v>49.927435482335</c:v>
                </c:pt>
                <c:pt idx="15">
                  <c:v>50.037507515819001</c:v>
                </c:pt>
                <c:pt idx="16">
                  <c:v>50.054637057727597</c:v>
                </c:pt>
                <c:pt idx="17">
                  <c:v>49.979722212008397</c:v>
                </c:pt>
                <c:pt idx="18">
                  <c:v>50.023457764438199</c:v>
                </c:pt>
                <c:pt idx="19">
                  <c:v>50.1058224896341</c:v>
                </c:pt>
                <c:pt idx="20">
                  <c:v>50.020185169284197</c:v>
                </c:pt>
                <c:pt idx="21">
                  <c:v>50.104180745607003</c:v>
                </c:pt>
                <c:pt idx="22">
                  <c:v>50.120260788100097</c:v>
                </c:pt>
                <c:pt idx="23">
                  <c:v>50.166094156017202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F-9248-85A7-98461A3038CA}"/>
            </c:ext>
          </c:extLst>
        </c:ser>
        <c:ser>
          <c:idx val="2"/>
          <c:order val="2"/>
          <c:tx>
            <c:strRef>
              <c:f>'pipeline_output (2)'!$Y$2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(2)'!$Y$3:$Y$26</c:f>
              <c:numCache>
                <c:formatCode>General</c:formatCode>
                <c:ptCount val="24"/>
                <c:pt idx="0">
                  <c:v>0.23352099770934001</c:v>
                </c:pt>
                <c:pt idx="1">
                  <c:v>0.46703902367635702</c:v>
                </c:pt>
                <c:pt idx="2">
                  <c:v>0.70044221186089695</c:v>
                </c:pt>
                <c:pt idx="3">
                  <c:v>0.93403169076814196</c:v>
                </c:pt>
                <c:pt idx="4">
                  <c:v>1.16710000763222</c:v>
                </c:pt>
                <c:pt idx="5">
                  <c:v>1.40034722354709</c:v>
                </c:pt>
                <c:pt idx="6">
                  <c:v>1.63352858440009</c:v>
                </c:pt>
                <c:pt idx="7">
                  <c:v>1.8681204347051401</c:v>
                </c:pt>
                <c:pt idx="8">
                  <c:v>2.0997316703378401</c:v>
                </c:pt>
                <c:pt idx="9">
                  <c:v>2.33282015751234</c:v>
                </c:pt>
                <c:pt idx="10">
                  <c:v>2.5678094651703001</c:v>
                </c:pt>
                <c:pt idx="11">
                  <c:v>2.5673065084783699</c:v>
                </c:pt>
                <c:pt idx="12">
                  <c:v>2.5653504449150999</c:v>
                </c:pt>
                <c:pt idx="13">
                  <c:v>2.56572706935123</c:v>
                </c:pt>
                <c:pt idx="14">
                  <c:v>2.5649739310325499</c:v>
                </c:pt>
                <c:pt idx="15">
                  <c:v>2.56890587485913</c:v>
                </c:pt>
                <c:pt idx="16">
                  <c:v>2.5689418385703502</c:v>
                </c:pt>
                <c:pt idx="17">
                  <c:v>2.5642391509401001</c:v>
                </c:pt>
                <c:pt idx="18">
                  <c:v>2.56434665343739</c:v>
                </c:pt>
                <c:pt idx="19">
                  <c:v>2.5671808000895302</c:v>
                </c:pt>
                <c:pt idx="20">
                  <c:v>2.5646871374861901</c:v>
                </c:pt>
                <c:pt idx="21">
                  <c:v>2.5653683769047899</c:v>
                </c:pt>
                <c:pt idx="22">
                  <c:v>2.5637555012224902</c:v>
                </c:pt>
                <c:pt idx="23">
                  <c:v>2.5644900041227299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FF-9248-85A7-98461A3038CA}"/>
            </c:ext>
          </c:extLst>
        </c:ser>
        <c:ser>
          <c:idx val="1"/>
          <c:order val="3"/>
          <c:tx>
            <c:strRef>
              <c:f>'pipeline_output (2)'!$X$2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(2)'!$X$3:$X$26</c:f>
              <c:numCache>
                <c:formatCode>General</c:formatCode>
                <c:ptCount val="24"/>
                <c:pt idx="0">
                  <c:v>0.12701698282336399</c:v>
                </c:pt>
                <c:pt idx="1">
                  <c:v>0.25401726202423802</c:v>
                </c:pt>
                <c:pt idx="2">
                  <c:v>0.38092952626897197</c:v>
                </c:pt>
                <c:pt idx="3">
                  <c:v>0.50792554148501801</c:v>
                </c:pt>
                <c:pt idx="4">
                  <c:v>0.63489374658335196</c:v>
                </c:pt>
                <c:pt idx="5">
                  <c:v>0.76165745902217696</c:v>
                </c:pt>
                <c:pt idx="6">
                  <c:v>0.88826240173488702</c:v>
                </c:pt>
                <c:pt idx="7">
                  <c:v>1.01565710237336</c:v>
                </c:pt>
                <c:pt idx="8">
                  <c:v>1.1418771507333401</c:v>
                </c:pt>
                <c:pt idx="9">
                  <c:v>1.2691156688417899</c:v>
                </c:pt>
                <c:pt idx="10">
                  <c:v>1.3961175168237101</c:v>
                </c:pt>
                <c:pt idx="11">
                  <c:v>1.3979575434145799</c:v>
                </c:pt>
                <c:pt idx="12">
                  <c:v>1.3991140253898</c:v>
                </c:pt>
                <c:pt idx="13">
                  <c:v>1.39923137924723</c:v>
                </c:pt>
                <c:pt idx="14">
                  <c:v>1.40050219423774</c:v>
                </c:pt>
                <c:pt idx="15">
                  <c:v>1.40191989609794</c:v>
                </c:pt>
                <c:pt idx="16">
                  <c:v>1.40255745874511</c:v>
                </c:pt>
                <c:pt idx="17">
                  <c:v>1.4015130164476499</c:v>
                </c:pt>
                <c:pt idx="18">
                  <c:v>1.4016896588600101</c:v>
                </c:pt>
                <c:pt idx="19">
                  <c:v>1.4027665340350901</c:v>
                </c:pt>
                <c:pt idx="20">
                  <c:v>1.40200022920884</c:v>
                </c:pt>
                <c:pt idx="21">
                  <c:v>1.4029005894450299</c:v>
                </c:pt>
                <c:pt idx="22">
                  <c:v>1.4023966740034199</c:v>
                </c:pt>
                <c:pt idx="23">
                  <c:v>1.40311513140287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FF-9248-85A7-98461A303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4639205555555555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baseline="0"/>
              <a:t>(a)</a:t>
            </a:r>
            <a:r>
              <a:rPr lang="en-US" sz="1400" baseline="0"/>
              <a:t> </a:t>
            </a:r>
            <a:r>
              <a:rPr lang="en-US" sz="1400" b="1" baseline="0"/>
              <a:t>INT32</a:t>
            </a:r>
            <a:r>
              <a:rPr lang="en-US" sz="1400" baseline="0"/>
              <a:t> (1 DPU)</a:t>
            </a:r>
            <a:endParaRPr lang="en-US" sz="1400"/>
          </a:p>
        </c:rich>
      </c:tx>
      <c:layout>
        <c:manualLayout>
          <c:xMode val="edge"/>
          <c:yMode val="edge"/>
          <c:x val="0.1782755555555555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6916055555555556"/>
          <c:y val="4.2501111111111094E-2"/>
          <c:w val="0.7920338888888889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(2)'!$R$2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(2)'!$R$3:$R$26</c:f>
              <c:numCache>
                <c:formatCode>General</c:formatCode>
                <c:ptCount val="24"/>
                <c:pt idx="0">
                  <c:v>5.2846742235738597</c:v>
                </c:pt>
                <c:pt idx="1">
                  <c:v>10.5723322981903</c:v>
                </c:pt>
                <c:pt idx="2">
                  <c:v>15.8562830787842</c:v>
                </c:pt>
                <c:pt idx="3">
                  <c:v>21.142715588508</c:v>
                </c:pt>
                <c:pt idx="4">
                  <c:v>26.421240569026001</c:v>
                </c:pt>
                <c:pt idx="5">
                  <c:v>31.694353766170899</c:v>
                </c:pt>
                <c:pt idx="6">
                  <c:v>36.9717545086203</c:v>
                </c:pt>
                <c:pt idx="7">
                  <c:v>42.273984910441698</c:v>
                </c:pt>
                <c:pt idx="8">
                  <c:v>47.514571503292302</c:v>
                </c:pt>
                <c:pt idx="9">
                  <c:v>52.787604891534102</c:v>
                </c:pt>
                <c:pt idx="10">
                  <c:v>58.093588838481502</c:v>
                </c:pt>
                <c:pt idx="11">
                  <c:v>58.154528744374701</c:v>
                </c:pt>
                <c:pt idx="12">
                  <c:v>58.163929645724501</c:v>
                </c:pt>
                <c:pt idx="13">
                  <c:v>58.209594866158099</c:v>
                </c:pt>
                <c:pt idx="14">
                  <c:v>58.276885455454902</c:v>
                </c:pt>
                <c:pt idx="15">
                  <c:v>58.3888873863052</c:v>
                </c:pt>
                <c:pt idx="16">
                  <c:v>58.422069755965502</c:v>
                </c:pt>
                <c:pt idx="17">
                  <c:v>58.3891660727013</c:v>
                </c:pt>
                <c:pt idx="18">
                  <c:v>58.366136973752802</c:v>
                </c:pt>
                <c:pt idx="19">
                  <c:v>58.512979620990599</c:v>
                </c:pt>
                <c:pt idx="20">
                  <c:v>58.488174921909803</c:v>
                </c:pt>
                <c:pt idx="21">
                  <c:v>58.508781858849296</c:v>
                </c:pt>
                <c:pt idx="22">
                  <c:v>58.523523323993999</c:v>
                </c:pt>
                <c:pt idx="23">
                  <c:v>58.558166993761198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126-C54F-AD34-E6D519FE23B3}"/>
            </c:ext>
          </c:extLst>
        </c:ser>
        <c:ser>
          <c:idx val="3"/>
          <c:order val="1"/>
          <c:tx>
            <c:strRef>
              <c:f>'pipeline_output (2)'!$U$2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2225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(2)'!$U$3:$U$26</c:f>
              <c:numCache>
                <c:formatCode>General</c:formatCode>
                <c:ptCount val="24"/>
                <c:pt idx="0">
                  <c:v>5.2860595550511098</c:v>
                </c:pt>
                <c:pt idx="1">
                  <c:v>10.5721495650169</c:v>
                </c:pt>
                <c:pt idx="2">
                  <c:v>15.8553925380614</c:v>
                </c:pt>
                <c:pt idx="3">
                  <c:v>21.141741219302801</c:v>
                </c:pt>
                <c:pt idx="4">
                  <c:v>26.416676263964</c:v>
                </c:pt>
                <c:pt idx="5">
                  <c:v>31.696269874856402</c:v>
                </c:pt>
                <c:pt idx="6">
                  <c:v>36.970786154651996</c:v>
                </c:pt>
                <c:pt idx="7">
                  <c:v>42.2762249684369</c:v>
                </c:pt>
                <c:pt idx="8">
                  <c:v>47.511126876163502</c:v>
                </c:pt>
                <c:pt idx="9">
                  <c:v>52.778495229822703</c:v>
                </c:pt>
                <c:pt idx="10">
                  <c:v>58.102970046228798</c:v>
                </c:pt>
                <c:pt idx="11">
                  <c:v>58.166326440046099</c:v>
                </c:pt>
                <c:pt idx="12">
                  <c:v>58.173979066969501</c:v>
                </c:pt>
                <c:pt idx="13">
                  <c:v>58.224370679794298</c:v>
                </c:pt>
                <c:pt idx="14">
                  <c:v>58.263100408951203</c:v>
                </c:pt>
                <c:pt idx="15">
                  <c:v>58.367065214971099</c:v>
                </c:pt>
                <c:pt idx="16">
                  <c:v>58.421697755788799</c:v>
                </c:pt>
                <c:pt idx="17">
                  <c:v>58.376813530636497</c:v>
                </c:pt>
                <c:pt idx="18">
                  <c:v>58.368643292804101</c:v>
                </c:pt>
                <c:pt idx="19">
                  <c:v>58.4811849160631</c:v>
                </c:pt>
                <c:pt idx="20">
                  <c:v>58.481930437082802</c:v>
                </c:pt>
                <c:pt idx="21">
                  <c:v>58.519977229928202</c:v>
                </c:pt>
                <c:pt idx="22">
                  <c:v>58.511113874566703</c:v>
                </c:pt>
                <c:pt idx="23">
                  <c:v>58.516524867022902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126-C54F-AD34-E6D519FE23B3}"/>
            </c:ext>
          </c:extLst>
        </c:ser>
        <c:ser>
          <c:idx val="2"/>
          <c:order val="2"/>
          <c:tx>
            <c:strRef>
              <c:f>'pipeline_output (2)'!$T$2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(2)'!$T$3:$T$26</c:f>
              <c:numCache>
                <c:formatCode>General</c:formatCode>
                <c:ptCount val="24"/>
                <c:pt idx="0">
                  <c:v>0.93379403697502905</c:v>
                </c:pt>
                <c:pt idx="1">
                  <c:v>1.8677781679568</c:v>
                </c:pt>
                <c:pt idx="2">
                  <c:v>2.8014106224142399</c:v>
                </c:pt>
                <c:pt idx="3">
                  <c:v>3.7353966475215699</c:v>
                </c:pt>
                <c:pt idx="4">
                  <c:v>4.6671829794810096</c:v>
                </c:pt>
                <c:pt idx="5">
                  <c:v>5.6002734508520904</c:v>
                </c:pt>
                <c:pt idx="6">
                  <c:v>6.5320326279836696</c:v>
                </c:pt>
                <c:pt idx="7">
                  <c:v>7.4704207233045503</c:v>
                </c:pt>
                <c:pt idx="8">
                  <c:v>8.3964382784402307</c:v>
                </c:pt>
                <c:pt idx="9">
                  <c:v>9.3291102558757792</c:v>
                </c:pt>
                <c:pt idx="10">
                  <c:v>10.2673011663267</c:v>
                </c:pt>
                <c:pt idx="11">
                  <c:v>10.268852495712</c:v>
                </c:pt>
                <c:pt idx="12">
                  <c:v>10.2622195378386</c:v>
                </c:pt>
                <c:pt idx="13">
                  <c:v>10.263051776451</c:v>
                </c:pt>
                <c:pt idx="14">
                  <c:v>10.262678687277599</c:v>
                </c:pt>
                <c:pt idx="15">
                  <c:v>10.2795809758556</c:v>
                </c:pt>
                <c:pt idx="16">
                  <c:v>10.2798689112349</c:v>
                </c:pt>
                <c:pt idx="17">
                  <c:v>10.2635971094256</c:v>
                </c:pt>
                <c:pt idx="18">
                  <c:v>10.2660949008221</c:v>
                </c:pt>
                <c:pt idx="19">
                  <c:v>10.275206343162299</c:v>
                </c:pt>
                <c:pt idx="20">
                  <c:v>10.2639128550053</c:v>
                </c:pt>
                <c:pt idx="21">
                  <c:v>10.273307990751199</c:v>
                </c:pt>
                <c:pt idx="22">
                  <c:v>10.265319594088</c:v>
                </c:pt>
                <c:pt idx="23">
                  <c:v>10.268680102630301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26-C54F-AD34-E6D519FE23B3}"/>
            </c:ext>
          </c:extLst>
        </c:ser>
        <c:ser>
          <c:idx val="1"/>
          <c:order val="3"/>
          <c:tx>
            <c:strRef>
              <c:f>'pipeline_output (2)'!$S$2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 cap="flat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(2)'!$Q$3:$Q$26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(2)'!$S$3:$S$26</c:f>
              <c:numCache>
                <c:formatCode>General</c:formatCode>
                <c:ptCount val="24"/>
                <c:pt idx="0">
                  <c:v>1.0240142859135799</c:v>
                </c:pt>
                <c:pt idx="1">
                  <c:v>2.0482857541509598</c:v>
                </c:pt>
                <c:pt idx="2">
                  <c:v>3.07186286326503</c:v>
                </c:pt>
                <c:pt idx="3">
                  <c:v>4.0959588575561101</c:v>
                </c:pt>
                <c:pt idx="4">
                  <c:v>5.11938578797744</c:v>
                </c:pt>
                <c:pt idx="5">
                  <c:v>6.1409192598132902</c:v>
                </c:pt>
                <c:pt idx="6">
                  <c:v>7.1632291774423598</c:v>
                </c:pt>
                <c:pt idx="7">
                  <c:v>8.1916891546526092</c:v>
                </c:pt>
                <c:pt idx="8">
                  <c:v>9.2088133228615892</c:v>
                </c:pt>
                <c:pt idx="9">
                  <c:v>10.231635409667801</c:v>
                </c:pt>
                <c:pt idx="10">
                  <c:v>11.258719333928401</c:v>
                </c:pt>
                <c:pt idx="11">
                  <c:v>11.261966938446101</c:v>
                </c:pt>
                <c:pt idx="12">
                  <c:v>11.2568545356951</c:v>
                </c:pt>
                <c:pt idx="13">
                  <c:v>11.2597901454255</c:v>
                </c:pt>
                <c:pt idx="14">
                  <c:v>11.261517690018101</c:v>
                </c:pt>
                <c:pt idx="15">
                  <c:v>11.2770548271422</c:v>
                </c:pt>
                <c:pt idx="16">
                  <c:v>11.278649026567701</c:v>
                </c:pt>
                <c:pt idx="17">
                  <c:v>11.2635223059736</c:v>
                </c:pt>
                <c:pt idx="18">
                  <c:v>11.2657351243829</c:v>
                </c:pt>
                <c:pt idx="19">
                  <c:v>11.274040942714599</c:v>
                </c:pt>
                <c:pt idx="20">
                  <c:v>11.2633840336856</c:v>
                </c:pt>
                <c:pt idx="21">
                  <c:v>11.2705786971636</c:v>
                </c:pt>
                <c:pt idx="22">
                  <c:v>11.2688829730069</c:v>
                </c:pt>
                <c:pt idx="23">
                  <c:v>11.2754610783226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126-C54F-AD34-E6D519FE23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36161500000000002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(</a:t>
            </a:r>
            <a:r>
              <a:rPr lang="en-US" sz="1400" b="1" dirty="0"/>
              <a:t>b) INT64</a:t>
            </a:r>
            <a:r>
              <a:rPr lang="en-US" sz="1400" dirty="0"/>
              <a:t> (1 DPU)</a:t>
            </a:r>
          </a:p>
        </c:rich>
      </c:tx>
      <c:layout>
        <c:manualLayout>
          <c:xMode val="edge"/>
          <c:yMode val="edge"/>
          <c:x val="0.18885888888888888"/>
          <c:y val="5.64444444444444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1762161111111111"/>
          <c:y val="4.2501111111111094E-2"/>
          <c:w val="0.78497833333333333"/>
          <c:h val="0.81472666666666671"/>
        </c:manualLayout>
      </c:layout>
      <c:lineChart>
        <c:grouping val="standard"/>
        <c:varyColors val="0"/>
        <c:ser>
          <c:idx val="0"/>
          <c:order val="0"/>
          <c:tx>
            <c:strRef>
              <c:f>'pipeline_output (2)'!$W$2</c:f>
              <c:strCache>
                <c:ptCount val="1"/>
                <c:pt idx="0">
                  <c:v>ADD</c:v>
                </c:pt>
              </c:strCache>
            </c:strRef>
          </c:tx>
          <c:spPr>
            <a:ln w="25400" cap="rnd">
              <a:solidFill>
                <a:srgbClr val="00B050"/>
              </a:solidFill>
              <a:round/>
            </a:ln>
            <a:effectLst/>
          </c:spPr>
          <c:marker>
            <c:symbol val="triangle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(2)'!$W$3:$W$26</c:f>
              <c:numCache>
                <c:formatCode>General</c:formatCode>
                <c:ptCount val="24"/>
                <c:pt idx="0">
                  <c:v>4.53164481937708</c:v>
                </c:pt>
                <c:pt idx="1">
                  <c:v>9.0630434406817706</c:v>
                </c:pt>
                <c:pt idx="2">
                  <c:v>13.5935580890577</c:v>
                </c:pt>
                <c:pt idx="3">
                  <c:v>18.124251822294202</c:v>
                </c:pt>
                <c:pt idx="4">
                  <c:v>22.647849080822201</c:v>
                </c:pt>
                <c:pt idx="5">
                  <c:v>27.171818430852799</c:v>
                </c:pt>
                <c:pt idx="6">
                  <c:v>31.695722391591602</c:v>
                </c:pt>
                <c:pt idx="7">
                  <c:v>36.245281714483198</c:v>
                </c:pt>
                <c:pt idx="8">
                  <c:v>40.736675724154999</c:v>
                </c:pt>
                <c:pt idx="9">
                  <c:v>45.255984985436697</c:v>
                </c:pt>
                <c:pt idx="10">
                  <c:v>49.809868282652801</c:v>
                </c:pt>
                <c:pt idx="11">
                  <c:v>49.856422280697203</c:v>
                </c:pt>
                <c:pt idx="12">
                  <c:v>49.847551368560502</c:v>
                </c:pt>
                <c:pt idx="13">
                  <c:v>49.895803876356801</c:v>
                </c:pt>
                <c:pt idx="14">
                  <c:v>49.927503404442298</c:v>
                </c:pt>
                <c:pt idx="15">
                  <c:v>50.033346330131302</c:v>
                </c:pt>
                <c:pt idx="16">
                  <c:v>50.064264774691303</c:v>
                </c:pt>
                <c:pt idx="17">
                  <c:v>49.976795616223399</c:v>
                </c:pt>
                <c:pt idx="18">
                  <c:v>50.010778842943601</c:v>
                </c:pt>
                <c:pt idx="19">
                  <c:v>50.110132579636499</c:v>
                </c:pt>
                <c:pt idx="20">
                  <c:v>50.056412102960202</c:v>
                </c:pt>
                <c:pt idx="21">
                  <c:v>50.097956776708699</c:v>
                </c:pt>
                <c:pt idx="22">
                  <c:v>50.118754984540999</c:v>
                </c:pt>
                <c:pt idx="23">
                  <c:v>50.160608922535602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FF-9248-85A7-98461A3038CA}"/>
            </c:ext>
          </c:extLst>
        </c:ser>
        <c:ser>
          <c:idx val="3"/>
          <c:order val="1"/>
          <c:tx>
            <c:strRef>
              <c:f>'pipeline_output (2)'!$Z$2</c:f>
              <c:strCache>
                <c:ptCount val="1"/>
                <c:pt idx="0">
                  <c:v>SUB</c:v>
                </c:pt>
              </c:strCache>
            </c:strRef>
          </c:tx>
          <c:spPr>
            <a:ln w="254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FFC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(2)'!$Z$3:$Z$26</c:f>
              <c:numCache>
                <c:formatCode>General</c:formatCode>
                <c:ptCount val="24"/>
                <c:pt idx="0">
                  <c:v>4.5319973672544203</c:v>
                </c:pt>
                <c:pt idx="1">
                  <c:v>9.0630210597020806</c:v>
                </c:pt>
                <c:pt idx="2">
                  <c:v>13.593155302048199</c:v>
                </c:pt>
                <c:pt idx="3">
                  <c:v>18.1258630737773</c:v>
                </c:pt>
                <c:pt idx="4">
                  <c:v>22.647569562292801</c:v>
                </c:pt>
                <c:pt idx="5">
                  <c:v>27.1730255218012</c:v>
                </c:pt>
                <c:pt idx="6">
                  <c:v>31.695174927239499</c:v>
                </c:pt>
                <c:pt idx="7">
                  <c:v>36.238839572245297</c:v>
                </c:pt>
                <c:pt idx="8">
                  <c:v>40.736449639644903</c:v>
                </c:pt>
                <c:pt idx="9">
                  <c:v>45.2517440957212</c:v>
                </c:pt>
                <c:pt idx="10">
                  <c:v>49.802771030383603</c:v>
                </c:pt>
                <c:pt idx="11">
                  <c:v>49.8506659856941</c:v>
                </c:pt>
                <c:pt idx="12">
                  <c:v>49.858792906225098</c:v>
                </c:pt>
                <c:pt idx="13">
                  <c:v>49.882918369066701</c:v>
                </c:pt>
                <c:pt idx="14">
                  <c:v>49.927435482335</c:v>
                </c:pt>
                <c:pt idx="15">
                  <c:v>50.037507515819001</c:v>
                </c:pt>
                <c:pt idx="16">
                  <c:v>50.054637057727597</c:v>
                </c:pt>
                <c:pt idx="17">
                  <c:v>49.979722212008397</c:v>
                </c:pt>
                <c:pt idx="18">
                  <c:v>50.023457764438199</c:v>
                </c:pt>
                <c:pt idx="19">
                  <c:v>50.1058224896341</c:v>
                </c:pt>
                <c:pt idx="20">
                  <c:v>50.020185169284197</c:v>
                </c:pt>
                <c:pt idx="21">
                  <c:v>50.104180745607003</c:v>
                </c:pt>
                <c:pt idx="22">
                  <c:v>50.120260788100097</c:v>
                </c:pt>
                <c:pt idx="23">
                  <c:v>50.166094156017202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AFF-9248-85A7-98461A3038CA}"/>
            </c:ext>
          </c:extLst>
        </c:ser>
        <c:ser>
          <c:idx val="2"/>
          <c:order val="2"/>
          <c:tx>
            <c:strRef>
              <c:f>'pipeline_output (2)'!$Y$2</c:f>
              <c:strCache>
                <c:ptCount val="1"/>
                <c:pt idx="0">
                  <c:v>MUL</c:v>
                </c:pt>
              </c:strCache>
            </c:strRef>
          </c:tx>
          <c:spPr>
            <a:ln w="254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8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C0000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(2)'!$Y$3:$Y$26</c:f>
              <c:numCache>
                <c:formatCode>General</c:formatCode>
                <c:ptCount val="24"/>
                <c:pt idx="0">
                  <c:v>0.23352099770934001</c:v>
                </c:pt>
                <c:pt idx="1">
                  <c:v>0.46703902367635702</c:v>
                </c:pt>
                <c:pt idx="2">
                  <c:v>0.70044221186089695</c:v>
                </c:pt>
                <c:pt idx="3">
                  <c:v>0.93403169076814196</c:v>
                </c:pt>
                <c:pt idx="4">
                  <c:v>1.16710000763222</c:v>
                </c:pt>
                <c:pt idx="5">
                  <c:v>1.40034722354709</c:v>
                </c:pt>
                <c:pt idx="6">
                  <c:v>1.63352858440009</c:v>
                </c:pt>
                <c:pt idx="7">
                  <c:v>1.8681204347051401</c:v>
                </c:pt>
                <c:pt idx="8">
                  <c:v>2.0997316703378401</c:v>
                </c:pt>
                <c:pt idx="9">
                  <c:v>2.33282015751234</c:v>
                </c:pt>
                <c:pt idx="10">
                  <c:v>2.5678094651703001</c:v>
                </c:pt>
                <c:pt idx="11">
                  <c:v>2.5673065084783699</c:v>
                </c:pt>
                <c:pt idx="12">
                  <c:v>2.5653504449150999</c:v>
                </c:pt>
                <c:pt idx="13">
                  <c:v>2.56572706935123</c:v>
                </c:pt>
                <c:pt idx="14">
                  <c:v>2.5649739310325499</c:v>
                </c:pt>
                <c:pt idx="15">
                  <c:v>2.56890587485913</c:v>
                </c:pt>
                <c:pt idx="16">
                  <c:v>2.5689418385703502</c:v>
                </c:pt>
                <c:pt idx="17">
                  <c:v>2.5642391509401001</c:v>
                </c:pt>
                <c:pt idx="18">
                  <c:v>2.56434665343739</c:v>
                </c:pt>
                <c:pt idx="19">
                  <c:v>2.5671808000895302</c:v>
                </c:pt>
                <c:pt idx="20">
                  <c:v>2.5646871374861901</c:v>
                </c:pt>
                <c:pt idx="21">
                  <c:v>2.5653683769047899</c:v>
                </c:pt>
                <c:pt idx="22">
                  <c:v>2.5637555012224902</c:v>
                </c:pt>
                <c:pt idx="23">
                  <c:v>2.5644900041227299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AFF-9248-85A7-98461A3038CA}"/>
            </c:ext>
          </c:extLst>
        </c:ser>
        <c:ser>
          <c:idx val="1"/>
          <c:order val="3"/>
          <c:tx>
            <c:strRef>
              <c:f>'pipeline_output (2)'!$X$2</c:f>
              <c:strCache>
                <c:ptCount val="1"/>
                <c:pt idx="0">
                  <c:v>DIV</c:v>
                </c:pt>
              </c:strCache>
            </c:strRef>
          </c:tx>
          <c:spPr>
            <a:ln w="25400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10"/>
            <c:spPr>
              <a:solidFill>
                <a:schemeClr val="bg1">
                  <a:alpha val="70000"/>
                </a:schemeClr>
              </a:solidFill>
              <a:ln w="25400">
                <a:solidFill>
                  <a:srgbClr val="002060"/>
                </a:solidFill>
              </a:ln>
              <a:effectLst/>
            </c:spPr>
          </c:marker>
          <c:cat>
            <c:numRef>
              <c:f>'pipeline_output (2)'!$V$3:$V$26</c:f>
              <c:numCache>
                <c:formatCode>General</c:formatCode>
                <c:ptCount val="2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</c:numCache>
            </c:numRef>
          </c:cat>
          <c:val>
            <c:numRef>
              <c:f>'pipeline_output (2)'!$X$3:$X$26</c:f>
              <c:numCache>
                <c:formatCode>General</c:formatCode>
                <c:ptCount val="24"/>
                <c:pt idx="0">
                  <c:v>0.12701698282336399</c:v>
                </c:pt>
                <c:pt idx="1">
                  <c:v>0.25401726202423802</c:v>
                </c:pt>
                <c:pt idx="2">
                  <c:v>0.38092952626897197</c:v>
                </c:pt>
                <c:pt idx="3">
                  <c:v>0.50792554148501801</c:v>
                </c:pt>
                <c:pt idx="4">
                  <c:v>0.63489374658335196</c:v>
                </c:pt>
                <c:pt idx="5">
                  <c:v>0.76165745902217696</c:v>
                </c:pt>
                <c:pt idx="6">
                  <c:v>0.88826240173488702</c:v>
                </c:pt>
                <c:pt idx="7">
                  <c:v>1.01565710237336</c:v>
                </c:pt>
                <c:pt idx="8">
                  <c:v>1.1418771507333401</c:v>
                </c:pt>
                <c:pt idx="9">
                  <c:v>1.2691156688417899</c:v>
                </c:pt>
                <c:pt idx="10">
                  <c:v>1.3961175168237101</c:v>
                </c:pt>
                <c:pt idx="11">
                  <c:v>1.3979575434145799</c:v>
                </c:pt>
                <c:pt idx="12">
                  <c:v>1.3991140253898</c:v>
                </c:pt>
                <c:pt idx="13">
                  <c:v>1.39923137924723</c:v>
                </c:pt>
                <c:pt idx="14">
                  <c:v>1.40050219423774</c:v>
                </c:pt>
                <c:pt idx="15">
                  <c:v>1.40191989609794</c:v>
                </c:pt>
                <c:pt idx="16">
                  <c:v>1.40255745874511</c:v>
                </c:pt>
                <c:pt idx="17">
                  <c:v>1.4015130164476499</c:v>
                </c:pt>
                <c:pt idx="18">
                  <c:v>1.4016896588600101</c:v>
                </c:pt>
                <c:pt idx="19">
                  <c:v>1.4027665340350901</c:v>
                </c:pt>
                <c:pt idx="20">
                  <c:v>1.40200022920884</c:v>
                </c:pt>
                <c:pt idx="21">
                  <c:v>1.4029005894450299</c:v>
                </c:pt>
                <c:pt idx="22">
                  <c:v>1.4023966740034199</c:v>
                </c:pt>
                <c:pt idx="23">
                  <c:v>1.40311513140287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FF-9248-85A7-98461A3038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0960319"/>
        <c:axId val="1700961999"/>
      </c:lineChart>
      <c:catAx>
        <c:axId val="1700960319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#Tasklets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1999"/>
        <c:crosses val="autoZero"/>
        <c:auto val="1"/>
        <c:lblAlgn val="ctr"/>
        <c:lblOffset val="100"/>
        <c:noMultiLvlLbl val="0"/>
      </c:catAx>
      <c:valAx>
        <c:axId val="1700961999"/>
        <c:scaling>
          <c:orientation val="minMax"/>
          <c:max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ysDot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Throughput (MOPS)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700960319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tr"/>
      <c:layout>
        <c:manualLayout>
          <c:xMode val="edge"/>
          <c:yMode val="edge"/>
          <c:x val="0.71523722222222219"/>
          <c:y val="0.46392055555555556"/>
          <c:w val="0.22831833333333335"/>
          <c:h val="0.23162222222222223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0.91229</cdr:x>
      <cdr:y>0.82528</cdr:y>
    </cdr:from>
    <cdr:to>
      <cdr:x>0.9822</cdr:x>
      <cdr:y>0.97865</cdr:y>
    </cdr:to>
    <cdr:sp macro="" textlink="">
      <cdr:nvSpPr>
        <cdr:cNvPr id="2" name="TextBox 13">
          <a:extLst xmlns:a="http://schemas.openxmlformats.org/drawingml/2006/main">
            <a:ext uri="{FF2B5EF4-FFF2-40B4-BE49-F238E27FC236}">
              <a16:creationId xmlns:a16="http://schemas.microsoft.com/office/drawing/2014/main" id="{BDC5ADA1-BDAA-BA44-B910-A6F6E20E15E3}"/>
            </a:ext>
          </a:extLst>
        </cdr:cNvPr>
        <cdr:cNvSpPr txBox="1"/>
      </cdr:nvSpPr>
      <cdr:spPr>
        <a:xfrm xmlns:a="http://schemas.openxmlformats.org/drawingml/2006/main" rot="16200000">
          <a:off x="4023459" y="2407224"/>
          <a:ext cx="435952" cy="3130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/>
            <a:t>Random</a:t>
          </a:r>
          <a:endParaRPr lang="en-US" sz="1000" baseline="0"/>
        </a:p>
        <a:p xmlns:a="http://schemas.openxmlformats.org/drawingml/2006/main">
          <a:pPr algn="ctr"/>
          <a:r>
            <a:rPr lang="en-US" sz="1000" baseline="0"/>
            <a:t>(GUPS)</a:t>
          </a:r>
          <a:endParaRPr lang="en-US" sz="10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0.91229</cdr:x>
      <cdr:y>0.82528</cdr:y>
    </cdr:from>
    <cdr:to>
      <cdr:x>0.9822</cdr:x>
      <cdr:y>0.97865</cdr:y>
    </cdr:to>
    <cdr:sp macro="" textlink="">
      <cdr:nvSpPr>
        <cdr:cNvPr id="2" name="TextBox 13">
          <a:extLst xmlns:a="http://schemas.openxmlformats.org/drawingml/2006/main">
            <a:ext uri="{FF2B5EF4-FFF2-40B4-BE49-F238E27FC236}">
              <a16:creationId xmlns:a16="http://schemas.microsoft.com/office/drawing/2014/main" id="{BDC5ADA1-BDAA-BA44-B910-A6F6E20E15E3}"/>
            </a:ext>
          </a:extLst>
        </cdr:cNvPr>
        <cdr:cNvSpPr txBox="1"/>
      </cdr:nvSpPr>
      <cdr:spPr>
        <a:xfrm xmlns:a="http://schemas.openxmlformats.org/drawingml/2006/main" rot="16200000">
          <a:off x="4023459" y="2407224"/>
          <a:ext cx="435952" cy="3130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/>
            <a:t>Random</a:t>
          </a:r>
          <a:endParaRPr lang="en-US" sz="1000" baseline="0"/>
        </a:p>
        <a:p xmlns:a="http://schemas.openxmlformats.org/drawingml/2006/main">
          <a:pPr algn="ctr"/>
          <a:r>
            <a:rPr lang="en-US" sz="1000" baseline="0"/>
            <a:t>(GUPS)</a:t>
          </a:r>
          <a:endParaRPr lang="en-US" sz="10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0.91229</cdr:x>
      <cdr:y>0.82528</cdr:y>
    </cdr:from>
    <cdr:to>
      <cdr:x>0.9822</cdr:x>
      <cdr:y>0.97865</cdr:y>
    </cdr:to>
    <cdr:sp macro="" textlink="">
      <cdr:nvSpPr>
        <cdr:cNvPr id="2" name="TextBox 13">
          <a:extLst xmlns:a="http://schemas.openxmlformats.org/drawingml/2006/main">
            <a:ext uri="{FF2B5EF4-FFF2-40B4-BE49-F238E27FC236}">
              <a16:creationId xmlns:a16="http://schemas.microsoft.com/office/drawing/2014/main" id="{BDC5ADA1-BDAA-BA44-B910-A6F6E20E15E3}"/>
            </a:ext>
          </a:extLst>
        </cdr:cNvPr>
        <cdr:cNvSpPr txBox="1"/>
      </cdr:nvSpPr>
      <cdr:spPr>
        <a:xfrm xmlns:a="http://schemas.openxmlformats.org/drawingml/2006/main" rot="16200000">
          <a:off x="4023459" y="2407224"/>
          <a:ext cx="435952" cy="3130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/>
            <a:t>Random</a:t>
          </a:r>
          <a:endParaRPr lang="en-US" sz="1000" baseline="0"/>
        </a:p>
        <a:p xmlns:a="http://schemas.openxmlformats.org/drawingml/2006/main">
          <a:pPr algn="ctr"/>
          <a:r>
            <a:rPr lang="en-US" sz="1000" baseline="0"/>
            <a:t>(GUPS)</a:t>
          </a:r>
          <a:endParaRPr lang="en-US" sz="10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0.91229</cdr:x>
      <cdr:y>0.82528</cdr:y>
    </cdr:from>
    <cdr:to>
      <cdr:x>0.9822</cdr:x>
      <cdr:y>0.97865</cdr:y>
    </cdr:to>
    <cdr:sp macro="" textlink="">
      <cdr:nvSpPr>
        <cdr:cNvPr id="2" name="TextBox 13">
          <a:extLst xmlns:a="http://schemas.openxmlformats.org/drawingml/2006/main">
            <a:ext uri="{FF2B5EF4-FFF2-40B4-BE49-F238E27FC236}">
              <a16:creationId xmlns:a16="http://schemas.microsoft.com/office/drawing/2014/main" id="{BDC5ADA1-BDAA-BA44-B910-A6F6E20E15E3}"/>
            </a:ext>
          </a:extLst>
        </cdr:cNvPr>
        <cdr:cNvSpPr txBox="1"/>
      </cdr:nvSpPr>
      <cdr:spPr>
        <a:xfrm xmlns:a="http://schemas.openxmlformats.org/drawingml/2006/main" rot="16200000">
          <a:off x="4023459" y="2407224"/>
          <a:ext cx="435952" cy="31303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000"/>
            <a:t>Random</a:t>
          </a:r>
          <a:endParaRPr lang="en-US" sz="1000" baseline="0"/>
        </a:p>
        <a:p xmlns:a="http://schemas.openxmlformats.org/drawingml/2006/main">
          <a:pPr algn="ctr"/>
          <a:r>
            <a:rPr lang="en-US" sz="1000" baseline="0"/>
            <a:t>(GUPS)</a:t>
          </a:r>
          <a:endParaRPr lang="en-US" sz="10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0.14141</cdr:x>
      <cdr:y>0.03248</cdr:y>
    </cdr:from>
    <cdr:to>
      <cdr:x>0.42698</cdr:x>
      <cdr:y>0.14518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F0EF052-1488-F14F-93AC-9A50A084E40B}"/>
            </a:ext>
          </a:extLst>
        </cdr:cNvPr>
        <cdr:cNvSpPr txBox="1"/>
      </cdr:nvSpPr>
      <cdr:spPr>
        <a:xfrm xmlns:a="http://schemas.openxmlformats.org/drawingml/2006/main">
          <a:off x="661793" y="90793"/>
          <a:ext cx="1336465" cy="3149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b="1"/>
            <a:t>(a)</a:t>
          </a:r>
          <a:r>
            <a:rPr lang="en-US" sz="1000" b="1" baseline="0"/>
            <a:t> </a:t>
          </a:r>
          <a:r>
            <a:rPr lang="en-US" sz="1000" b="1"/>
            <a:t>INT32, ADD</a:t>
          </a:r>
          <a:r>
            <a:rPr lang="en-US" sz="1000" b="0"/>
            <a:t> (1 DPU)</a:t>
          </a:r>
        </a:p>
      </cdr:txBody>
    </cdr:sp>
  </cdr:relSizeAnchor>
  <cdr:relSizeAnchor xmlns:cdr="http://schemas.openxmlformats.org/drawingml/2006/chartDrawing">
    <cdr:from>
      <cdr:x>0.03118</cdr:x>
      <cdr:y>0.82039</cdr:y>
    </cdr:from>
    <cdr:to>
      <cdr:x>0.16175</cdr:x>
      <cdr:y>0.88401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E119D161-B698-C34F-A096-FAD6AC5487BA}"/>
            </a:ext>
          </a:extLst>
        </cdr:cNvPr>
        <cdr:cNvSpPr/>
      </cdr:nvSpPr>
      <cdr:spPr>
        <a:xfrm xmlns:a="http://schemas.openxmlformats.org/drawingml/2006/main" rot="18950358" flipV="1">
          <a:off x="145901" y="2292982"/>
          <a:ext cx="611068" cy="17780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sz="1100"/>
        </a:p>
      </cdr:txBody>
    </cdr:sp>
  </cdr:relSizeAnchor>
  <cdr:relSizeAnchor xmlns:cdr="http://schemas.openxmlformats.org/drawingml/2006/chartDrawing">
    <cdr:from>
      <cdr:x>0.77363</cdr:x>
      <cdr:y>0.81068</cdr:y>
    </cdr:from>
    <cdr:to>
      <cdr:x>0.86405</cdr:x>
      <cdr:y>0.91162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id="{6F144DA0-F221-484F-BAE9-E0442D4EF9F4}"/>
            </a:ext>
          </a:extLst>
        </cdr:cNvPr>
        <cdr:cNvSpPr/>
      </cdr:nvSpPr>
      <cdr:spPr>
        <a:xfrm xmlns:a="http://schemas.openxmlformats.org/drawingml/2006/main" rot="18950358">
          <a:off x="3620572" y="2265822"/>
          <a:ext cx="423190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2</a:t>
          </a:r>
        </a:p>
      </cdr:txBody>
    </cdr:sp>
  </cdr:relSizeAnchor>
  <cdr:relSizeAnchor xmlns:cdr="http://schemas.openxmlformats.org/drawingml/2006/chartDrawing">
    <cdr:from>
      <cdr:x>0.7382</cdr:x>
      <cdr:y>0.79928</cdr:y>
    </cdr:from>
    <cdr:to>
      <cdr:x>0.80682</cdr:x>
      <cdr:y>0.89976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id="{90539433-DDEC-FA4F-A51B-B0E6DAA77E86}"/>
            </a:ext>
          </a:extLst>
        </cdr:cNvPr>
        <cdr:cNvSpPr/>
      </cdr:nvSpPr>
      <cdr:spPr>
        <a:xfrm xmlns:a="http://schemas.openxmlformats.org/drawingml/2006/main" rot="18950358">
          <a:off x="3454760" y="2233983"/>
          <a:ext cx="321176" cy="2808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0.85818</cdr:x>
      <cdr:y>0.81973</cdr:y>
    </cdr:from>
    <cdr:to>
      <cdr:x>0.9687</cdr:x>
      <cdr:y>0.92067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AFC48ECF-5AC6-D24C-BB45-70F0790CED2B}"/>
            </a:ext>
          </a:extLst>
        </cdr:cNvPr>
        <cdr:cNvSpPr/>
      </cdr:nvSpPr>
      <cdr:spPr>
        <a:xfrm xmlns:a="http://schemas.openxmlformats.org/drawingml/2006/main" rot="18950358">
          <a:off x="4016261" y="2291120"/>
          <a:ext cx="517233" cy="28212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8</a:t>
          </a:r>
        </a:p>
      </cdr:txBody>
    </cdr:sp>
  </cdr:relSizeAnchor>
  <cdr:relSizeAnchor xmlns:cdr="http://schemas.openxmlformats.org/drawingml/2006/chartDrawing">
    <cdr:from>
      <cdr:x>0.83298</cdr:x>
      <cdr:y>0.80474</cdr:y>
    </cdr:from>
    <cdr:to>
      <cdr:x>0.91336</cdr:x>
      <cdr:y>0.90568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73F0D319-4AF1-664C-8CC7-33ABFD5DB396}"/>
            </a:ext>
          </a:extLst>
        </cdr:cNvPr>
        <cdr:cNvSpPr/>
      </cdr:nvSpPr>
      <cdr:spPr>
        <a:xfrm xmlns:a="http://schemas.openxmlformats.org/drawingml/2006/main" rot="18950358">
          <a:off x="3898357" y="2249224"/>
          <a:ext cx="376169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4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0.14141</cdr:x>
      <cdr:y>0.03248</cdr:y>
    </cdr:from>
    <cdr:to>
      <cdr:x>0.42698</cdr:x>
      <cdr:y>0.14518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F0EF052-1488-F14F-93AC-9A50A084E40B}"/>
            </a:ext>
          </a:extLst>
        </cdr:cNvPr>
        <cdr:cNvSpPr txBox="1"/>
      </cdr:nvSpPr>
      <cdr:spPr>
        <a:xfrm xmlns:a="http://schemas.openxmlformats.org/drawingml/2006/main">
          <a:off x="661793" y="90793"/>
          <a:ext cx="1336465" cy="3149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b="1"/>
            <a:t>(a)</a:t>
          </a:r>
          <a:r>
            <a:rPr lang="en-US" sz="1000" b="1" baseline="0"/>
            <a:t> </a:t>
          </a:r>
          <a:r>
            <a:rPr lang="en-US" sz="1000" b="1"/>
            <a:t>INT32, ADD</a:t>
          </a:r>
          <a:r>
            <a:rPr lang="en-US" sz="1000" b="0"/>
            <a:t> (1 DPU)</a:t>
          </a:r>
        </a:p>
      </cdr:txBody>
    </cdr:sp>
  </cdr:relSizeAnchor>
  <cdr:relSizeAnchor xmlns:cdr="http://schemas.openxmlformats.org/drawingml/2006/chartDrawing">
    <cdr:from>
      <cdr:x>0.03118</cdr:x>
      <cdr:y>0.82039</cdr:y>
    </cdr:from>
    <cdr:to>
      <cdr:x>0.16175</cdr:x>
      <cdr:y>0.88401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E119D161-B698-C34F-A096-FAD6AC5487BA}"/>
            </a:ext>
          </a:extLst>
        </cdr:cNvPr>
        <cdr:cNvSpPr/>
      </cdr:nvSpPr>
      <cdr:spPr>
        <a:xfrm xmlns:a="http://schemas.openxmlformats.org/drawingml/2006/main" rot="18950358" flipV="1">
          <a:off x="145901" y="2292982"/>
          <a:ext cx="611068" cy="17780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sz="1100"/>
        </a:p>
      </cdr:txBody>
    </cdr:sp>
  </cdr:relSizeAnchor>
  <cdr:relSizeAnchor xmlns:cdr="http://schemas.openxmlformats.org/drawingml/2006/chartDrawing">
    <cdr:from>
      <cdr:x>0.77363</cdr:x>
      <cdr:y>0.81068</cdr:y>
    </cdr:from>
    <cdr:to>
      <cdr:x>0.86405</cdr:x>
      <cdr:y>0.91162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id="{6F144DA0-F221-484F-BAE9-E0442D4EF9F4}"/>
            </a:ext>
          </a:extLst>
        </cdr:cNvPr>
        <cdr:cNvSpPr/>
      </cdr:nvSpPr>
      <cdr:spPr>
        <a:xfrm xmlns:a="http://schemas.openxmlformats.org/drawingml/2006/main" rot="18950358">
          <a:off x="3620572" y="2265822"/>
          <a:ext cx="423190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2</a:t>
          </a:r>
        </a:p>
      </cdr:txBody>
    </cdr:sp>
  </cdr:relSizeAnchor>
  <cdr:relSizeAnchor xmlns:cdr="http://schemas.openxmlformats.org/drawingml/2006/chartDrawing">
    <cdr:from>
      <cdr:x>0.7382</cdr:x>
      <cdr:y>0.79928</cdr:y>
    </cdr:from>
    <cdr:to>
      <cdr:x>0.80682</cdr:x>
      <cdr:y>0.89976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id="{90539433-DDEC-FA4F-A51B-B0E6DAA77E86}"/>
            </a:ext>
          </a:extLst>
        </cdr:cNvPr>
        <cdr:cNvSpPr/>
      </cdr:nvSpPr>
      <cdr:spPr>
        <a:xfrm xmlns:a="http://schemas.openxmlformats.org/drawingml/2006/main" rot="18950358">
          <a:off x="3454760" y="2233983"/>
          <a:ext cx="321176" cy="2808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0.85818</cdr:x>
      <cdr:y>0.81973</cdr:y>
    </cdr:from>
    <cdr:to>
      <cdr:x>0.9687</cdr:x>
      <cdr:y>0.92067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AFC48ECF-5AC6-D24C-BB45-70F0790CED2B}"/>
            </a:ext>
          </a:extLst>
        </cdr:cNvPr>
        <cdr:cNvSpPr/>
      </cdr:nvSpPr>
      <cdr:spPr>
        <a:xfrm xmlns:a="http://schemas.openxmlformats.org/drawingml/2006/main" rot="18950358">
          <a:off x="4016261" y="2291120"/>
          <a:ext cx="517233" cy="28212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8</a:t>
          </a:r>
        </a:p>
      </cdr:txBody>
    </cdr:sp>
  </cdr:relSizeAnchor>
  <cdr:relSizeAnchor xmlns:cdr="http://schemas.openxmlformats.org/drawingml/2006/chartDrawing">
    <cdr:from>
      <cdr:x>0.83298</cdr:x>
      <cdr:y>0.80474</cdr:y>
    </cdr:from>
    <cdr:to>
      <cdr:x>0.91336</cdr:x>
      <cdr:y>0.90568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73F0D319-4AF1-664C-8CC7-33ABFD5DB396}"/>
            </a:ext>
          </a:extLst>
        </cdr:cNvPr>
        <cdr:cNvSpPr/>
      </cdr:nvSpPr>
      <cdr:spPr>
        <a:xfrm xmlns:a="http://schemas.openxmlformats.org/drawingml/2006/main" rot="18950358">
          <a:off x="3898357" y="2249224"/>
          <a:ext cx="376169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4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10/30/22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68310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65373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576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4900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939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19254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10597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774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36522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7842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0897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815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random accesses we implement the GUPS benchmark.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4575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5757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72839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8691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4972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0533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7316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0779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5192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2135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57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1385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451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331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362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39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691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309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86643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5483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44334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0011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30985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415827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9907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5545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19486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383458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9207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68504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9410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D3011-6F1F-634A-81F7-D05ACAF2C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06CBB-D180-CD46-A637-D0507845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DDC54-3045-4446-A3FB-A052DE0C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AC8E94F7-104A-624E-A079-A0C585F32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52262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CD2703F-59E9-A14C-8EB7-D2EF90B9A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45769C-5653-3249-B473-2EE771C8252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F1184F0-BDE6-E04A-9B4C-5FBA651A760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1182EE-B006-604C-80F1-A08CD3F299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6FF7502-AB8E-2D42-89F5-6E44D8D219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A9EDE30-1051-6248-A6FF-A3B2F6A689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19CA311-0D55-A14C-B89B-825C95FC0D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3862775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456239-BE5C-F14C-BAFE-1CE538B9D7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A7BE9F-CE53-CC49-87AA-BAE23F95E61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DEEF8-87BA-7144-9648-F84693A6E1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110161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31936A8-46C3-6144-858E-78E1ACCA1A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F8A896-4867-D146-8CEC-A71CEB2F2B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C8F86-5F3C-F245-94F6-C123F85C20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087591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4FBA484-E206-D641-B0DC-3D4C98C627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EA48B1-2FA4-8747-A5DD-BCA0E69B94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A1F37-1138-BE43-82C5-EB159284C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4996943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3F02844-2FE7-C24C-9E98-3B816850C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18623F1-7DE2-1845-8415-80FB2731C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8A460-06A5-1040-9381-5E626473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38117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CEE6D8E-27A0-0640-A905-296B5CA07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A5FEAD-8321-B348-BADD-59371C1875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38187-F844-5B4C-9C26-C2BA5E46EB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91312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9DE8FF1-9193-7F4E-B922-00B76AA4C5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818ACD0-F021-2B49-AC9D-A471820E1F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95373-688A-E54A-BCBC-676BC297BB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15088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774A03C-10B1-F74B-BCEE-3B42276D8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987030-5D42-1745-9FE1-104F1FB142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9E05E-C026-FF47-A81F-F567280023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3185776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F248AF-580A-484F-8CDE-233C7293CF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52E372-8C90-784B-AEF9-99A3B39A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FC57-0E92-184E-B457-70424053F1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8912782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B4941-E67A-AB4D-9D8B-7D602F6617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2B790D0-387A-D24B-BFFB-CEEE4F8DD7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16D74-7A0A-974B-A43A-3FC2516061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2648887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98B6B71-297A-7B40-BD41-F5AC2532F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31095A-1960-444A-911A-3C8915CCD5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41925-2E2A-0E40-8E5A-D6375ADEA7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620351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047823-2C94-ED40-A15F-48C5249AB9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8AA92F-4CF5-8B48-8439-382B46432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AD1A7-D785-6B4D-BB0F-F8714723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58663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10/30/22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4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  <p:sldLayoutId id="2147485658" r:id="rId12"/>
    <p:sldLayoutId id="2147485659" r:id="rId13"/>
    <p:sldLayoutId id="2147485660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3270108-4FD1-564B-ABAB-6D0D792C2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B99F7C24-DBB8-3946-9159-B6B6930248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93C8C92C-4D9A-794D-8339-4EED2C89708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E28EF7-5AF2-0E47-8FE5-D0478A414A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29DC364-FD79-5B41-A4D8-E2DDF079E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1377C63-9205-884E-A750-9A1681937F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3F0D7DE-84D5-ED49-840F-2474A956470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6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2" r:id="rId1"/>
    <p:sldLayoutId id="2147485663" r:id="rId2"/>
    <p:sldLayoutId id="2147485664" r:id="rId3"/>
    <p:sldLayoutId id="2147485665" r:id="rId4"/>
    <p:sldLayoutId id="2147485666" r:id="rId5"/>
    <p:sldLayoutId id="2147485667" r:id="rId6"/>
    <p:sldLayoutId id="2147485668" r:id="rId7"/>
    <p:sldLayoutId id="2147485669" r:id="rId8"/>
    <p:sldLayoutId id="2147485670" r:id="rId9"/>
    <p:sldLayoutId id="2147485671" r:id="rId10"/>
    <p:sldLayoutId id="2147485672" r:id="rId11"/>
    <p:sldLayoutId id="214748567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10/30/22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58.pn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pu.dev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7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27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65.png"/><Relationship Id="rId4" Type="http://schemas.openxmlformats.org/officeDocument/2006/relationships/chart" Target="../charts/char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9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36.png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74.png"/><Relationship Id="rId4" Type="http://schemas.openxmlformats.org/officeDocument/2006/relationships/chart" Target="../charts/char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1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27.xml"/><Relationship Id="rId5" Type="http://schemas.openxmlformats.org/officeDocument/2006/relationships/chart" Target="../charts/chart38.xml"/><Relationship Id="rId4" Type="http://schemas.openxmlformats.org/officeDocument/2006/relationships/chart" Target="../charts/chart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7.xml"/><Relationship Id="rId6" Type="http://schemas.openxmlformats.org/officeDocument/2006/relationships/chart" Target="../charts/chart42.xml"/><Relationship Id="rId5" Type="http://schemas.openxmlformats.org/officeDocument/2006/relationships/chart" Target="../charts/chart41.xml"/><Relationship Id="rId4" Type="http://schemas.openxmlformats.org/officeDocument/2006/relationships/chart" Target="../charts/char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7.xml"/><Relationship Id="rId6" Type="http://schemas.openxmlformats.org/officeDocument/2006/relationships/chart" Target="../charts/chart46.xml"/><Relationship Id="rId5" Type="http://schemas.openxmlformats.org/officeDocument/2006/relationships/chart" Target="../charts/chart45.xml"/><Relationship Id="rId4" Type="http://schemas.openxmlformats.org/officeDocument/2006/relationships/chart" Target="../charts/chart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7.xml"/><Relationship Id="rId6" Type="http://schemas.openxmlformats.org/officeDocument/2006/relationships/chart" Target="../charts/chart50.xml"/><Relationship Id="rId5" Type="http://schemas.openxmlformats.org/officeDocument/2006/relationships/chart" Target="../charts/chart49.xml"/><Relationship Id="rId4" Type="http://schemas.openxmlformats.org/officeDocument/2006/relationships/chart" Target="../charts/chart4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2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1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814.pdf" TargetMode="External"/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1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4.xml"/><Relationship Id="rId5" Type="http://schemas.openxmlformats.org/officeDocument/2006/relationships/hyperlink" Target="https://github.com/CMU-SAFARI/prim-benchmarks" TargetMode="External"/><Relationship Id="rId4" Type="http://schemas.openxmlformats.org/officeDocument/2006/relationships/hyperlink" Target="https://arxiv.org/pdf/2105.03814.pdf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arxiv.org/pdf/2105.03814.pdf" TargetMode="External"/><Relationship Id="rId1" Type="http://schemas.openxmlformats.org/officeDocument/2006/relationships/slideLayout" Target="../slideLayouts/slideLayout5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8Hjy2iU9l4&amp;list=PL5Q2soXY2Zi_tOTAYm--dYByNPL7JhwR9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 err="1"/>
              <a:t>Microbenchmarking</a:t>
            </a:r>
            <a:r>
              <a:rPr lang="en-US" sz="4000" dirty="0"/>
              <a:t> of UPMEM PIM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Microbenchmark for INT32 ADD Throughput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17E370-53F6-A543-865A-028F9778536A}"/>
              </a:ext>
            </a:extLst>
          </p:cNvPr>
          <p:cNvSpPr/>
          <p:nvPr/>
        </p:nvSpPr>
        <p:spPr>
          <a:xfrm>
            <a:off x="1324764" y="1765300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C7C664-0063-A34B-BE93-34D02731FFFE}"/>
              </a:ext>
            </a:extLst>
          </p:cNvPr>
          <p:cNvSpPr/>
          <p:nvPr/>
        </p:nvSpPr>
        <p:spPr>
          <a:xfrm>
            <a:off x="1324764" y="2982681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A6B585-2971-9B40-9792-005130908F8E}"/>
              </a:ext>
            </a:extLst>
          </p:cNvPr>
          <p:cNvSpPr/>
          <p:nvPr/>
        </p:nvSpPr>
        <p:spPr>
          <a:xfrm>
            <a:off x="1324764" y="3575397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274882-8E4F-0840-A966-6B173F0DAC19}"/>
              </a:ext>
            </a:extLst>
          </p:cNvPr>
          <p:cNvSpPr/>
          <p:nvPr/>
        </p:nvSpPr>
        <p:spPr>
          <a:xfrm>
            <a:off x="1324764" y="5410200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B4F6F8-B0D9-644B-9B12-4B2B424EA2B7}"/>
              </a:ext>
            </a:extLst>
          </p:cNvPr>
          <p:cNvSpPr/>
          <p:nvPr/>
        </p:nvSpPr>
        <p:spPr>
          <a:xfrm>
            <a:off x="1324764" y="5720827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67F2FF-1B76-2942-BD32-A42FB3F61538}"/>
              </a:ext>
            </a:extLst>
          </p:cNvPr>
          <p:cNvSpPr/>
          <p:nvPr/>
        </p:nvSpPr>
        <p:spPr>
          <a:xfrm>
            <a:off x="1324764" y="2063227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CC15FD-6810-9C48-8314-B5E5AC5BBB16}"/>
              </a:ext>
            </a:extLst>
          </p:cNvPr>
          <p:cNvSpPr/>
          <p:nvPr/>
        </p:nvSpPr>
        <p:spPr>
          <a:xfrm>
            <a:off x="1324764" y="4185946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AF2788-091B-0A46-A6D4-DFF5BB245BB4}"/>
              </a:ext>
            </a:extLst>
          </p:cNvPr>
          <p:cNvSpPr/>
          <p:nvPr/>
        </p:nvSpPr>
        <p:spPr>
          <a:xfrm>
            <a:off x="1324764" y="4490746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1C299B-9F4C-1B42-93A3-7312BE6185D2}"/>
              </a:ext>
            </a:extLst>
          </p:cNvPr>
          <p:cNvSpPr/>
          <p:nvPr/>
        </p:nvSpPr>
        <p:spPr>
          <a:xfrm>
            <a:off x="1324764" y="2365935"/>
            <a:ext cx="7264400" cy="27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F14C6E-83A1-734E-93DC-6EA2ACCBF7BF}"/>
              </a:ext>
            </a:extLst>
          </p:cNvPr>
          <p:cNvSpPr/>
          <p:nvPr/>
        </p:nvSpPr>
        <p:spPr>
          <a:xfrm>
            <a:off x="1324764" y="4794636"/>
            <a:ext cx="7264400" cy="27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ADB799-0FE2-524E-9D0D-980A1F625BF6}"/>
              </a:ext>
            </a:extLst>
          </p:cNvPr>
          <p:cNvSpPr/>
          <p:nvPr/>
        </p:nvSpPr>
        <p:spPr>
          <a:xfrm>
            <a:off x="1324764" y="2670280"/>
            <a:ext cx="7264400" cy="270000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03A0DCC-B309-CA4E-A50E-08A1F76FD679}"/>
              </a:ext>
            </a:extLst>
          </p:cNvPr>
          <p:cNvSpPr/>
          <p:nvPr/>
        </p:nvSpPr>
        <p:spPr>
          <a:xfrm>
            <a:off x="1324764" y="5105263"/>
            <a:ext cx="7264400" cy="270000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BD665B-E83F-9042-A334-3ADFE24CA3E8}"/>
              </a:ext>
            </a:extLst>
          </p:cNvPr>
          <p:cNvSpPr txBox="1"/>
          <p:nvPr/>
        </p:nvSpPr>
        <p:spPr>
          <a:xfrm rot="16200000">
            <a:off x="-433268" y="1994953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C-based code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2741F8-F015-8A44-8A4F-106CBD84DA8B}"/>
              </a:ext>
            </a:extLst>
          </p:cNvPr>
          <p:cNvSpPr txBox="1"/>
          <p:nvPr/>
        </p:nvSpPr>
        <p:spPr>
          <a:xfrm rot="16200000">
            <a:off x="-567034" y="4440693"/>
            <a:ext cx="220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Compiled code (UPMEM DPU ISA)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CB235-17EE-D44B-AD80-3597C2481B3C}"/>
              </a:ext>
            </a:extLst>
          </p:cNvPr>
          <p:cNvSpPr txBox="1"/>
          <p:nvPr/>
        </p:nvSpPr>
        <p:spPr>
          <a:xfrm>
            <a:off x="951449" y="1071880"/>
            <a:ext cx="77251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1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#define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 256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2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mem_alloc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(SIZE *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3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4  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temp =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5      temp += scalar;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6  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temp;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7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1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move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2 .LBB0_1: 		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Loop header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3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lsl_add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r3, r0, r2, 2 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Address calculation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4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lw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r4, r3, 0 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from WRAM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5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r4, r4, r1 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6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r3, 0, r4 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Store to WRAM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7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r2, 1 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Index update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8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jneq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256, .LBB0_1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Conditional jump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40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188F52B-1DB1-814C-AED1-713318209520}"/>
              </a:ext>
            </a:extLst>
          </p:cNvPr>
          <p:cNvGraphicFramePr>
            <a:graphicFrameLocks/>
          </p:cNvGraphicFramePr>
          <p:nvPr/>
        </p:nvGraphicFramePr>
        <p:xfrm>
          <a:off x="286997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5EA822D9-F97D-AE40-A246-EEF6C607ADAD}"/>
              </a:ext>
            </a:extLst>
          </p:cNvPr>
          <p:cNvGraphicFramePr>
            <a:graphicFrameLocks/>
          </p:cNvGraphicFramePr>
          <p:nvPr/>
        </p:nvGraphicFramePr>
        <p:xfrm>
          <a:off x="16901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FB67FCF-9DAD-8D4E-B141-A601A26E365F}"/>
              </a:ext>
            </a:extLst>
          </p:cNvPr>
          <p:cNvGraphicFramePr>
            <a:graphicFrameLocks/>
          </p:cNvGraphicFramePr>
          <p:nvPr/>
        </p:nvGraphicFramePr>
        <p:xfrm>
          <a:off x="286997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E088EBC-2B18-E243-A7EE-0B2A4D2B5479}"/>
              </a:ext>
            </a:extLst>
          </p:cNvPr>
          <p:cNvGraphicFramePr>
            <a:graphicFrameLocks/>
          </p:cNvGraphicFramePr>
          <p:nvPr/>
        </p:nvGraphicFramePr>
        <p:xfrm>
          <a:off x="16901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11 </a:t>
            </a:r>
            <a:r>
              <a:rPr lang="en-US" dirty="0" err="1"/>
              <a:t>Tasklets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6364064-2365-7C4B-9C7E-79E7AEC6A89C}"/>
              </a:ext>
            </a:extLst>
          </p:cNvPr>
          <p:cNvGrpSpPr/>
          <p:nvPr/>
        </p:nvGrpSpPr>
        <p:grpSpPr>
          <a:xfrm>
            <a:off x="5811688" y="1573740"/>
            <a:ext cx="3135922" cy="3957485"/>
            <a:chOff x="4546948" y="1816270"/>
            <a:chExt cx="4478145" cy="2697210"/>
          </a:xfrm>
          <a:solidFill>
            <a:srgbClr val="2D458A"/>
          </a:solidFill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FD6FF53F-79F1-B541-B72E-4A2D34953DBA}"/>
                </a:ext>
              </a:extLst>
            </p:cNvPr>
            <p:cNvSpPr/>
            <p:nvPr/>
          </p:nvSpPr>
          <p:spPr>
            <a:xfrm>
              <a:off x="4546948" y="1816272"/>
              <a:ext cx="4472353" cy="2697208"/>
            </a:xfrm>
            <a:prstGeom prst="roundRect">
              <a:avLst>
                <a:gd name="adj" fmla="val 2876"/>
              </a:avLst>
            </a:prstGeom>
            <a:solidFill>
              <a:srgbClr val="F5F6FB"/>
            </a:solidFill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ound Same Side Corner Rectangle 13">
              <a:extLst>
                <a:ext uri="{FF2B5EF4-FFF2-40B4-BE49-F238E27FC236}">
                  <a16:creationId xmlns:a16="http://schemas.microsoft.com/office/drawing/2014/main" id="{5E9C6547-1660-2B4B-B99C-119636EA6AD9}"/>
                </a:ext>
              </a:extLst>
            </p:cNvPr>
            <p:cNvSpPr/>
            <p:nvPr/>
          </p:nvSpPr>
          <p:spPr>
            <a:xfrm>
              <a:off x="4546948" y="1816270"/>
              <a:ext cx="4472353" cy="269892"/>
            </a:xfrm>
            <a:prstGeom prst="round2SameRect">
              <a:avLst>
                <a:gd name="adj1" fmla="val 24871"/>
                <a:gd name="adj2" fmla="val 0"/>
              </a:avLst>
            </a:prstGeom>
            <a:grpFill/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KEY OBSERVATION 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1AD0B00-1E27-1042-B564-6E7AD5BBC5B5}"/>
                </a:ext>
              </a:extLst>
            </p:cNvPr>
            <p:cNvSpPr txBox="1"/>
            <p:nvPr/>
          </p:nvSpPr>
          <p:spPr>
            <a:xfrm>
              <a:off x="4552740" y="2091279"/>
              <a:ext cx="4472353" cy="23703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The arithmetic throughput of a DRAM Processing Unit saturates at 11 or more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tasklets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.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This observation is consistent for different datatypes (INT32, INT64, UINT32, UINT64, FLOAT, DOUBLE) and operations (ADD, SUB, MUL, DIV). 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51E555F-259E-124A-8C6C-CE602D17A704}"/>
              </a:ext>
            </a:extLst>
          </p:cNvPr>
          <p:cNvCxnSpPr>
            <a:cxnSpLocks/>
          </p:cNvCxnSpPr>
          <p:nvPr/>
        </p:nvCxnSpPr>
        <p:spPr>
          <a:xfrm>
            <a:off x="1553031" y="1072451"/>
            <a:ext cx="0" cy="2196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35A56E6-55FA-114F-8F2F-C0518EC5C7E5}"/>
              </a:ext>
            </a:extLst>
          </p:cNvPr>
          <p:cNvCxnSpPr>
            <a:cxnSpLocks/>
          </p:cNvCxnSpPr>
          <p:nvPr/>
        </p:nvCxnSpPr>
        <p:spPr>
          <a:xfrm>
            <a:off x="4252688" y="1072451"/>
            <a:ext cx="0" cy="2196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6012B37-95F2-DD41-823C-CF531447B984}"/>
              </a:ext>
            </a:extLst>
          </p:cNvPr>
          <p:cNvCxnSpPr>
            <a:cxnSpLocks/>
          </p:cNvCxnSpPr>
          <p:nvPr/>
        </p:nvCxnSpPr>
        <p:spPr>
          <a:xfrm>
            <a:off x="1553031" y="3781073"/>
            <a:ext cx="0" cy="2196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CE2FE78-DBE6-FB4F-898B-B690A0869705}"/>
              </a:ext>
            </a:extLst>
          </p:cNvPr>
          <p:cNvCxnSpPr>
            <a:cxnSpLocks/>
          </p:cNvCxnSpPr>
          <p:nvPr/>
        </p:nvCxnSpPr>
        <p:spPr>
          <a:xfrm>
            <a:off x="4252688" y="3781073"/>
            <a:ext cx="0" cy="2196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37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 uiExpand="1">
        <p:bldSub>
          <a:bldChart bld="series"/>
        </p:bldSub>
      </p:bldGraphic>
      <p:bldGraphic spid="25" grpId="0" uiExpand="1">
        <p:bldSub>
          <a:bldChart bld="series"/>
        </p:bldSub>
      </p:bldGraphic>
      <p:bldGraphic spid="26" grpId="0" uiExpand="1">
        <p:bldSub>
          <a:bldChart bld="series"/>
        </p:bldSub>
      </p:bldGraphic>
      <p:bldGraphic spid="27" grpId="0" uiExpand="1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188F52B-1DB1-814C-AED1-713318209520}"/>
              </a:ext>
            </a:extLst>
          </p:cNvPr>
          <p:cNvGraphicFramePr>
            <a:graphicFrameLocks/>
          </p:cNvGraphicFramePr>
          <p:nvPr/>
        </p:nvGraphicFramePr>
        <p:xfrm>
          <a:off x="286997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5EA822D9-F97D-AE40-A246-EEF6C607ADAD}"/>
              </a:ext>
            </a:extLst>
          </p:cNvPr>
          <p:cNvGraphicFramePr>
            <a:graphicFrameLocks/>
          </p:cNvGraphicFramePr>
          <p:nvPr/>
        </p:nvGraphicFramePr>
        <p:xfrm>
          <a:off x="16901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FB67FCF-9DAD-8D4E-B141-A601A26E365F}"/>
              </a:ext>
            </a:extLst>
          </p:cNvPr>
          <p:cNvGraphicFramePr>
            <a:graphicFrameLocks/>
          </p:cNvGraphicFramePr>
          <p:nvPr/>
        </p:nvGraphicFramePr>
        <p:xfrm>
          <a:off x="286997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E088EBC-2B18-E243-A7EE-0B2A4D2B5479}"/>
              </a:ext>
            </a:extLst>
          </p:cNvPr>
          <p:cNvGraphicFramePr>
            <a:graphicFrameLocks/>
          </p:cNvGraphicFramePr>
          <p:nvPr/>
        </p:nvGraphicFramePr>
        <p:xfrm>
          <a:off x="16901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ADD/SUB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F25CF1-8FAE-CE41-AC37-E456EE52557D}"/>
              </a:ext>
            </a:extLst>
          </p:cNvPr>
          <p:cNvGrpSpPr/>
          <p:nvPr/>
        </p:nvGrpSpPr>
        <p:grpSpPr>
          <a:xfrm>
            <a:off x="1545771" y="1371598"/>
            <a:ext cx="3902922" cy="304802"/>
            <a:chOff x="1545771" y="1371598"/>
            <a:chExt cx="3712029" cy="30480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4A77147-94AC-3845-B356-FD2AB8ACB8B8}"/>
                </a:ext>
              </a:extLst>
            </p:cNvPr>
            <p:cNvCxnSpPr>
              <a:cxnSpLocks/>
            </p:cNvCxnSpPr>
            <p:nvPr/>
          </p:nvCxnSpPr>
          <p:spPr>
            <a:xfrm>
              <a:off x="1545771" y="1371598"/>
              <a:ext cx="3712029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93F8C45-F361-524A-81EB-EFDC0B84EBE4}"/>
                </a:ext>
              </a:extLst>
            </p:cNvPr>
            <p:cNvCxnSpPr>
              <a:cxnSpLocks/>
            </p:cNvCxnSpPr>
            <p:nvPr/>
          </p:nvCxnSpPr>
          <p:spPr>
            <a:xfrm>
              <a:off x="5192486" y="1371600"/>
              <a:ext cx="0" cy="3048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C3856A3-6444-674F-9C24-8933D78E6EF5}"/>
              </a:ext>
            </a:extLst>
          </p:cNvPr>
          <p:cNvSpPr/>
          <p:nvPr/>
        </p:nvSpPr>
        <p:spPr>
          <a:xfrm>
            <a:off x="6007709" y="1276553"/>
            <a:ext cx="2812521" cy="1388510"/>
          </a:xfrm>
          <a:prstGeom prst="roundRect">
            <a:avLst>
              <a:gd name="adj" fmla="val 10569"/>
            </a:avLst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INT32 ADD/SUB are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17% faster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than INT64 ADD/SUB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9CE4BA-8C24-AF45-98B4-03593C3CAF82}"/>
              </a:ext>
            </a:extLst>
          </p:cNvPr>
          <p:cNvSpPr txBox="1"/>
          <p:nvPr/>
        </p:nvSpPr>
        <p:spPr>
          <a:xfrm>
            <a:off x="5372581" y="133933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17%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E1B90492-B248-B64D-AD03-18647948D40A}"/>
              </a:ext>
            </a:extLst>
          </p:cNvPr>
          <p:cNvSpPr/>
          <p:nvPr/>
        </p:nvSpPr>
        <p:spPr>
          <a:xfrm>
            <a:off x="169010" y="3719193"/>
            <a:ext cx="8819023" cy="468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Can we explain the peak throughput?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74AB30D6-13C4-0746-8221-7E17E84A9B49}"/>
              </a:ext>
            </a:extLst>
          </p:cNvPr>
          <p:cNvSpPr/>
          <p:nvPr/>
        </p:nvSpPr>
        <p:spPr>
          <a:xfrm>
            <a:off x="169009" y="4235190"/>
            <a:ext cx="8819026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Peak throughput at 11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One instruction retires every cycle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when the pipeline is full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CFCCD4A8-A429-164E-AE4A-2C9EE9D5301C}"/>
                  </a:ext>
                </a:extLst>
              </p:cNvPr>
              <p:cNvSpPr/>
              <p:nvPr/>
            </p:nvSpPr>
            <p:spPr>
              <a:xfrm>
                <a:off x="169009" y="5050595"/>
                <a:ext cx="8819024" cy="759600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𝐴𝑟𝑖𝑡h𝑚𝑒𝑡𝑖𝑐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𝑇h𝑟𝑜𝑢𝑔h𝑝𝑢𝑡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𝑖𝑛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𝑂𝑃𝑆</m:t>
                          </m:r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#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𝑖𝑛𝑠𝑡𝑟𝑢𝑐𝑡𝑖𝑜𝑛𝑠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ounded Rectangle 13">
                <a:extLst>
                  <a:ext uri="{FF2B5EF4-FFF2-40B4-BE49-F238E27FC236}">
                    <a16:creationId xmlns:a16="http://schemas.microsoft.com/office/drawing/2014/main" id="{CFCCD4A8-A429-164E-AE4A-2C9EE9D530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09" y="5050595"/>
                <a:ext cx="8819024" cy="759600"/>
              </a:xfrm>
              <a:prstGeom prst="roundRect">
                <a:avLst>
                  <a:gd name="adj" fmla="val 0"/>
                </a:avLst>
              </a:prstGeom>
              <a:blipFill>
                <a:blip r:embed="rId6"/>
                <a:stretch>
                  <a:fillRect b="-3125"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61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Graphic spid="25" grpId="0">
        <p:bldAsOne/>
      </p:bldGraphic>
      <p:bldP spid="23" grpId="0" animBg="1"/>
      <p:bldP spid="11" grpId="0"/>
      <p:bldP spid="32" grpId="0" animBg="1"/>
      <p:bldP spid="3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#Instructions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A3DDD-18BD-0E44-AEE3-5CF5CC03B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Compiler explorer: </a:t>
            </a:r>
            <a:r>
              <a:rPr lang="en-US" sz="2400" dirty="0">
                <a:hlinkClick r:id="rId3"/>
              </a:rPr>
              <a:t>https://dpu.dev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483972-1652-2E43-A073-C0D9D242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" y="1420281"/>
            <a:ext cx="8768080" cy="4755287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885A54B-FC6B-6A41-9961-5A9771C87734}"/>
              </a:ext>
            </a:extLst>
          </p:cNvPr>
          <p:cNvSpPr/>
          <p:nvPr/>
        </p:nvSpPr>
        <p:spPr>
          <a:xfrm>
            <a:off x="576197" y="5410986"/>
            <a:ext cx="8054236" cy="9694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6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instructions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32-bit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ADD/SUB microbenchmark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7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instructions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64-bit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ADD/SUB microbenchmark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7FBFB3A-F8AF-8044-941D-F2FC24DC2728}"/>
              </a:ext>
            </a:extLst>
          </p:cNvPr>
          <p:cNvSpPr/>
          <p:nvPr/>
        </p:nvSpPr>
        <p:spPr>
          <a:xfrm>
            <a:off x="6565900" y="2198510"/>
            <a:ext cx="2064533" cy="1078090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AB66D62-20E1-EF42-B271-B4F2EADAD867}"/>
              </a:ext>
            </a:extLst>
          </p:cNvPr>
          <p:cNvSpPr/>
          <p:nvPr/>
        </p:nvSpPr>
        <p:spPr>
          <a:xfrm>
            <a:off x="6565899" y="3958462"/>
            <a:ext cx="2064533" cy="1224000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33F61C4-EC24-1E49-A315-283C0A83C3F1}"/>
              </a:ext>
            </a:extLst>
          </p:cNvPr>
          <p:cNvSpPr/>
          <p:nvPr/>
        </p:nvSpPr>
        <p:spPr>
          <a:xfrm>
            <a:off x="6565898" y="4481562"/>
            <a:ext cx="2064533" cy="18000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031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2BD998C-6D4E-A64D-9B5E-E3CC2CCE7554}"/>
              </a:ext>
            </a:extLst>
          </p:cNvPr>
          <p:cNvSpPr/>
          <p:nvPr/>
        </p:nvSpPr>
        <p:spPr>
          <a:xfrm>
            <a:off x="169009" y="5405717"/>
            <a:ext cx="8819024" cy="102158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32-bit ADD/SUB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: 6 instructions →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58.33 MOPS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64-bit ADD/SUB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: 7 instructions →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50.00 MOPS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at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frequency</a:t>
            </a:r>
            <a:r>
              <a:rPr kumimoji="0" lang="en-US" sz="2000" b="0" i="1" u="none" strike="noStrike" kern="120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DPU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= 350 MHz</a:t>
            </a: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FB67FCF-9DAD-8D4E-B141-A601A26E365F}"/>
              </a:ext>
            </a:extLst>
          </p:cNvPr>
          <p:cNvGraphicFramePr>
            <a:graphicFrameLocks/>
          </p:cNvGraphicFramePr>
          <p:nvPr/>
        </p:nvGraphicFramePr>
        <p:xfrm>
          <a:off x="286997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E088EBC-2B18-E243-A7EE-0B2A4D2B5479}"/>
              </a:ext>
            </a:extLst>
          </p:cNvPr>
          <p:cNvGraphicFramePr>
            <a:graphicFrameLocks/>
          </p:cNvGraphicFramePr>
          <p:nvPr/>
        </p:nvGraphicFramePr>
        <p:xfrm>
          <a:off x="16901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ADD/SUB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F25CF1-8FAE-CE41-AC37-E456EE52557D}"/>
              </a:ext>
            </a:extLst>
          </p:cNvPr>
          <p:cNvGrpSpPr/>
          <p:nvPr/>
        </p:nvGrpSpPr>
        <p:grpSpPr>
          <a:xfrm>
            <a:off x="1545771" y="1371598"/>
            <a:ext cx="3902922" cy="304802"/>
            <a:chOff x="1545771" y="1371598"/>
            <a:chExt cx="3712029" cy="304802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04A77147-94AC-3845-B356-FD2AB8ACB8B8}"/>
                </a:ext>
              </a:extLst>
            </p:cNvPr>
            <p:cNvCxnSpPr>
              <a:cxnSpLocks/>
            </p:cNvCxnSpPr>
            <p:nvPr/>
          </p:nvCxnSpPr>
          <p:spPr>
            <a:xfrm>
              <a:off x="1545771" y="1371598"/>
              <a:ext cx="3712029" cy="0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293F8C45-F361-524A-81EB-EFDC0B84EBE4}"/>
                </a:ext>
              </a:extLst>
            </p:cNvPr>
            <p:cNvCxnSpPr>
              <a:cxnSpLocks/>
            </p:cNvCxnSpPr>
            <p:nvPr/>
          </p:nvCxnSpPr>
          <p:spPr>
            <a:xfrm>
              <a:off x="5192486" y="1371600"/>
              <a:ext cx="0" cy="3048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C3856A3-6444-674F-9C24-8933D78E6EF5}"/>
              </a:ext>
            </a:extLst>
          </p:cNvPr>
          <p:cNvSpPr/>
          <p:nvPr/>
        </p:nvSpPr>
        <p:spPr>
          <a:xfrm>
            <a:off x="6007709" y="1276553"/>
            <a:ext cx="2812521" cy="1388510"/>
          </a:xfrm>
          <a:prstGeom prst="roundRect">
            <a:avLst>
              <a:gd name="adj" fmla="val 10569"/>
            </a:avLst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INT32 ADD/SUB are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17% faster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than INT64 ADD/SUB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9CE4BA-8C24-AF45-98B4-03593C3CAF82}"/>
              </a:ext>
            </a:extLst>
          </p:cNvPr>
          <p:cNvSpPr txBox="1"/>
          <p:nvPr/>
        </p:nvSpPr>
        <p:spPr>
          <a:xfrm>
            <a:off x="5372581" y="133933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17%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E1B90492-B248-B64D-AD03-18647948D40A}"/>
              </a:ext>
            </a:extLst>
          </p:cNvPr>
          <p:cNvSpPr/>
          <p:nvPr/>
        </p:nvSpPr>
        <p:spPr>
          <a:xfrm>
            <a:off x="169010" y="3719193"/>
            <a:ext cx="8819023" cy="468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Can we explain the peak throughput?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74AB30D6-13C4-0746-8221-7E17E84A9B49}"/>
              </a:ext>
            </a:extLst>
          </p:cNvPr>
          <p:cNvSpPr/>
          <p:nvPr/>
        </p:nvSpPr>
        <p:spPr>
          <a:xfrm>
            <a:off x="169009" y="4235190"/>
            <a:ext cx="8819026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Peak throughput at 11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One instruction retires every cycle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when the pipeline is full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B1C8FB16-30CB-C34B-B6DB-88CEEF8BD35A}"/>
                  </a:ext>
                </a:extLst>
              </p:cNvPr>
              <p:cNvSpPr/>
              <p:nvPr/>
            </p:nvSpPr>
            <p:spPr>
              <a:xfrm>
                <a:off x="169009" y="5050595"/>
                <a:ext cx="8819024" cy="759600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𝐴𝑟𝑖𝑡h𝑚𝑒𝑡𝑖𝑐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𝑇h𝑟𝑜𝑢𝑔h𝑝𝑢𝑡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𝑖𝑛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𝑂𝑃𝑆</m:t>
                          </m:r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#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𝑖𝑛𝑠𝑡𝑟𝑢𝑐𝑡𝑖𝑜𝑛𝑠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B1C8FB16-30CB-C34B-B6DB-88CEEF8BD3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09" y="5050595"/>
                <a:ext cx="8819024" cy="759600"/>
              </a:xfrm>
              <a:prstGeom prst="roundRect">
                <a:avLst>
                  <a:gd name="adj" fmla="val 0"/>
                </a:avLst>
              </a:prstGeom>
              <a:blipFill>
                <a:blip r:embed="rId4"/>
                <a:stretch>
                  <a:fillRect b="-3125"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961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481E-6 L 0.00035 -0.0678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40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00035 -0.06736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3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2" grpId="0" animBg="1"/>
      <p:bldP spid="33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188F52B-1DB1-814C-AED1-713318209520}"/>
              </a:ext>
            </a:extLst>
          </p:cNvPr>
          <p:cNvGraphicFramePr>
            <a:graphicFrameLocks/>
          </p:cNvGraphicFramePr>
          <p:nvPr/>
        </p:nvGraphicFramePr>
        <p:xfrm>
          <a:off x="286997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5EA822D9-F97D-AE40-A246-EEF6C607ADAD}"/>
              </a:ext>
            </a:extLst>
          </p:cNvPr>
          <p:cNvGraphicFramePr>
            <a:graphicFrameLocks/>
          </p:cNvGraphicFramePr>
          <p:nvPr/>
        </p:nvGraphicFramePr>
        <p:xfrm>
          <a:off x="16901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FB67FCF-9DAD-8D4E-B141-A601A26E365F}"/>
              </a:ext>
            </a:extLst>
          </p:cNvPr>
          <p:cNvGraphicFramePr>
            <a:graphicFrameLocks/>
          </p:cNvGraphicFramePr>
          <p:nvPr/>
        </p:nvGraphicFramePr>
        <p:xfrm>
          <a:off x="286997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MUL/DIV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E088EBC-2B18-E243-A7EE-0B2A4D2B5479}"/>
              </a:ext>
            </a:extLst>
          </p:cNvPr>
          <p:cNvGraphicFramePr>
            <a:graphicFrameLocks/>
          </p:cNvGraphicFramePr>
          <p:nvPr/>
        </p:nvGraphicFramePr>
        <p:xfrm>
          <a:off x="16901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7F09CEE-1431-474F-8B2B-41859D4BCEFD}"/>
              </a:ext>
            </a:extLst>
          </p:cNvPr>
          <p:cNvCxnSpPr>
            <a:cxnSpLocks/>
          </p:cNvCxnSpPr>
          <p:nvPr/>
        </p:nvCxnSpPr>
        <p:spPr>
          <a:xfrm>
            <a:off x="2869971" y="2329761"/>
            <a:ext cx="0" cy="1360714"/>
          </a:xfrm>
          <a:prstGeom prst="straightConnector1">
            <a:avLst/>
          </a:prstGeom>
          <a:ln w="5715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95A77E4F-E716-8941-AC4E-34974DE8DD2E}"/>
              </a:ext>
            </a:extLst>
          </p:cNvPr>
          <p:cNvSpPr/>
          <p:nvPr/>
        </p:nvSpPr>
        <p:spPr>
          <a:xfrm>
            <a:off x="5279661" y="1066825"/>
            <a:ext cx="3270449" cy="1388510"/>
          </a:xfrm>
          <a:prstGeom prst="roundRect">
            <a:avLst>
              <a:gd name="adj" fmla="val 10569"/>
            </a:avLst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Huge throughput difference between ADD/SUB and MUL/DIV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4A80BAD1-7D7F-8145-8881-9F0B9A47A3E8}"/>
              </a:ext>
            </a:extLst>
          </p:cNvPr>
          <p:cNvSpPr/>
          <p:nvPr/>
        </p:nvSpPr>
        <p:spPr>
          <a:xfrm>
            <a:off x="5279662" y="2554970"/>
            <a:ext cx="3270447" cy="9671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DPUs do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not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have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 32-bit multiplier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146E65C3-CC53-D84C-98A2-71EEBC2BC934}"/>
              </a:ext>
            </a:extLst>
          </p:cNvPr>
          <p:cNvSpPr/>
          <p:nvPr/>
        </p:nvSpPr>
        <p:spPr>
          <a:xfrm>
            <a:off x="5271409" y="3622742"/>
            <a:ext cx="3278700" cy="2740265"/>
          </a:xfrm>
          <a:prstGeom prst="roundRect">
            <a:avLst>
              <a:gd name="adj" fmla="val 6780"/>
            </a:avLst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MUL/DIV implementation is based on an instruction that performs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bit shifting and addition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in 1 cycle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(MUL/DIV take a maximum of 32 instructions)</a:t>
            </a:r>
          </a:p>
        </p:txBody>
      </p:sp>
    </p:spTree>
    <p:extLst>
      <p:ext uri="{BB962C8B-B14F-4D97-AF65-F5344CB8AC3E}">
        <p14:creationId xmlns:p14="http://schemas.microsoft.com/office/powerpoint/2010/main" val="18630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 0.13334 " pathEditMode="relative" ptsTypes="AA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>
        <p:bldAsOne/>
      </p:bldGraphic>
      <p:bldGraphic spid="25" grpId="0">
        <p:bldAsOne/>
      </p:bldGraphic>
      <p:bldGraphic spid="26" grpId="0">
        <p:bldAsOne/>
      </p:bldGraphic>
      <p:bldGraphic spid="27" grpId="0">
        <p:bldAsOne/>
      </p:bldGraphic>
      <p:bldGraphic spid="27" grpId="1">
        <p:bldAsOne/>
      </p:bldGraphic>
      <p:bldP spid="19" grpId="0" animBg="1"/>
      <p:bldP spid="20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5188F52B-1DB1-814C-AED1-713318209520}"/>
              </a:ext>
            </a:extLst>
          </p:cNvPr>
          <p:cNvGraphicFramePr>
            <a:graphicFrameLocks/>
          </p:cNvGraphicFramePr>
          <p:nvPr/>
        </p:nvGraphicFramePr>
        <p:xfrm>
          <a:off x="286997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5" name="Chart 24">
            <a:extLst>
              <a:ext uri="{FF2B5EF4-FFF2-40B4-BE49-F238E27FC236}">
                <a16:creationId xmlns:a16="http://schemas.microsoft.com/office/drawing/2014/main" id="{5EA822D9-F97D-AE40-A246-EEF6C607ADAD}"/>
              </a:ext>
            </a:extLst>
          </p:cNvPr>
          <p:cNvGraphicFramePr>
            <a:graphicFrameLocks/>
          </p:cNvGraphicFramePr>
          <p:nvPr/>
        </p:nvGraphicFramePr>
        <p:xfrm>
          <a:off x="169011" y="3671195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FB67FCF-9DAD-8D4E-B141-A601A26E365F}"/>
              </a:ext>
            </a:extLst>
          </p:cNvPr>
          <p:cNvGraphicFramePr>
            <a:graphicFrameLocks/>
          </p:cNvGraphicFramePr>
          <p:nvPr/>
        </p:nvGraphicFramePr>
        <p:xfrm>
          <a:off x="286997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7E088EBC-2B18-E243-A7EE-0B2A4D2B5479}"/>
              </a:ext>
            </a:extLst>
          </p:cNvPr>
          <p:cNvGraphicFramePr>
            <a:graphicFrameLocks/>
          </p:cNvGraphicFramePr>
          <p:nvPr/>
        </p:nvGraphicFramePr>
        <p:xfrm>
          <a:off x="169011" y="963902"/>
          <a:ext cx="2692707" cy="2692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Native Support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D6FF53F-79F1-B541-B72E-4A2D34953DBA}"/>
              </a:ext>
            </a:extLst>
          </p:cNvPr>
          <p:cNvSpPr/>
          <p:nvPr/>
        </p:nvSpPr>
        <p:spPr>
          <a:xfrm>
            <a:off x="5562678" y="925426"/>
            <a:ext cx="3425321" cy="5442820"/>
          </a:xfrm>
          <a:prstGeom prst="roundRect">
            <a:avLst>
              <a:gd name="adj" fmla="val 2876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 Same Side Corner Rectangle 13">
            <a:extLst>
              <a:ext uri="{FF2B5EF4-FFF2-40B4-BE49-F238E27FC236}">
                <a16:creationId xmlns:a16="http://schemas.microsoft.com/office/drawing/2014/main" id="{5E9C6547-1660-2B4B-B99C-119636EA6AD9}"/>
              </a:ext>
            </a:extLst>
          </p:cNvPr>
          <p:cNvSpPr/>
          <p:nvPr/>
        </p:nvSpPr>
        <p:spPr>
          <a:xfrm>
            <a:off x="5562678" y="925422"/>
            <a:ext cx="3425321" cy="432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KEY OBSERVATION 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AD0B00-1E27-1042-B564-6E7AD5BBC5B5}"/>
              </a:ext>
            </a:extLst>
          </p:cNvPr>
          <p:cNvSpPr txBox="1"/>
          <p:nvPr/>
        </p:nvSpPr>
        <p:spPr>
          <a:xfrm>
            <a:off x="5567114" y="1364187"/>
            <a:ext cx="3425321" cy="5016759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DPUs provide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native hardware support for 32- and 64-bit integer addition and subtraction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leading to high throughput for these operations. </a:t>
            </a:r>
          </a:p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DPUs do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not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natively support 32- and 64-bit multiplication and division, and floating point operations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 These operations are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emulated by the UPMEM runtime library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leading to much lower throughput.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F1CA90-8D8D-A24A-A007-849FC1278AC6}"/>
              </a:ext>
            </a:extLst>
          </p:cNvPr>
          <p:cNvSpPr/>
          <p:nvPr/>
        </p:nvSpPr>
        <p:spPr>
          <a:xfrm>
            <a:off x="331304" y="963902"/>
            <a:ext cx="251792" cy="57046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1814BF-7FDD-A242-8EF2-A604518ADDB5}"/>
              </a:ext>
            </a:extLst>
          </p:cNvPr>
          <p:cNvSpPr/>
          <p:nvPr/>
        </p:nvSpPr>
        <p:spPr>
          <a:xfrm>
            <a:off x="3032264" y="963902"/>
            <a:ext cx="251792" cy="57046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5DFA4E-15E1-7E4E-9468-947AE22B13DF}"/>
              </a:ext>
            </a:extLst>
          </p:cNvPr>
          <p:cNvSpPr/>
          <p:nvPr/>
        </p:nvSpPr>
        <p:spPr>
          <a:xfrm>
            <a:off x="331304" y="3671195"/>
            <a:ext cx="251792" cy="5704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513E39-1DE7-F241-82C0-FFEF6C728B6A}"/>
              </a:ext>
            </a:extLst>
          </p:cNvPr>
          <p:cNvSpPr/>
          <p:nvPr/>
        </p:nvSpPr>
        <p:spPr>
          <a:xfrm>
            <a:off x="3032264" y="3671195"/>
            <a:ext cx="251792" cy="5704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5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3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Microbenchmark: Arithmetic Throughput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Arithmetic throughput for different operations and datatypes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1F8C0-A924-DB43-BCEC-91FEDE30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38655"/>
            <a:ext cx="9144000" cy="409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857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DPU: WRAM Bandwidth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2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6981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49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DE718-C99B-054E-AD0C-9269E2131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28" y="3002691"/>
            <a:ext cx="38453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25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01806 L 0.26163 -0.1009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59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WRAM Bandwidth: Microbenchmark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05AE9-DABD-FF4A-A951-32BE255FFB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Measure the </a:t>
            </a:r>
            <a:r>
              <a:rPr lang="en-US" dirty="0">
                <a:solidFill>
                  <a:srgbClr val="00B050"/>
                </a:solidFill>
              </a:rPr>
              <a:t>WRAM bandwidth </a:t>
            </a:r>
            <a:r>
              <a:rPr lang="en-US" dirty="0"/>
              <a:t>for the STREAM benchmark</a:t>
            </a:r>
          </a:p>
          <a:p>
            <a:endParaRPr lang="en-US" dirty="0"/>
          </a:p>
          <a:p>
            <a:r>
              <a:rPr lang="en-US" dirty="0"/>
              <a:t>Microbenchmark</a:t>
            </a:r>
          </a:p>
          <a:p>
            <a:pPr lvl="1"/>
            <a:r>
              <a:rPr lang="en-US" dirty="0"/>
              <a:t>We implement the four versions of STREAM: </a:t>
            </a:r>
            <a:r>
              <a:rPr lang="en-US" dirty="0">
                <a:solidFill>
                  <a:srgbClr val="0070C0"/>
                </a:solidFill>
              </a:rPr>
              <a:t>COPY, ADD, SCALE, and TRIAD</a:t>
            </a:r>
          </a:p>
          <a:p>
            <a:pPr lvl="1"/>
            <a:r>
              <a:rPr lang="en-US" dirty="0"/>
              <a:t>The operations performed in ADD, SCALE, and TRIAD are </a:t>
            </a:r>
            <a:r>
              <a:rPr lang="en-US" dirty="0">
                <a:solidFill>
                  <a:srgbClr val="0070C0"/>
                </a:solidFill>
              </a:rPr>
              <a:t>addition, multiplication, and </a:t>
            </a:r>
            <a:r>
              <a:rPr lang="en-US" dirty="0" err="1">
                <a:solidFill>
                  <a:srgbClr val="0070C0"/>
                </a:solidFill>
              </a:rPr>
              <a:t>addition+multiplication</a:t>
            </a:r>
            <a:r>
              <a:rPr lang="en-US" dirty="0"/>
              <a:t>, respectively</a:t>
            </a:r>
          </a:p>
          <a:p>
            <a:pPr lvl="1"/>
            <a:r>
              <a:rPr lang="en-US" dirty="0"/>
              <a:t>We vary the number of </a:t>
            </a:r>
            <a:r>
              <a:rPr lang="en-US" dirty="0" err="1"/>
              <a:t>tasklets</a:t>
            </a:r>
            <a:r>
              <a:rPr lang="en-US" dirty="0"/>
              <a:t> from 1 to 16</a:t>
            </a:r>
          </a:p>
          <a:p>
            <a:pPr lvl="1"/>
            <a:r>
              <a:rPr lang="en-US" dirty="0"/>
              <a:t>We show results for 1 DPU</a:t>
            </a:r>
          </a:p>
          <a:p>
            <a:pPr lvl="1"/>
            <a:endParaRPr lang="en-US" dirty="0"/>
          </a:p>
          <a:p>
            <a:r>
              <a:rPr lang="en-US" dirty="0"/>
              <a:t>We do </a:t>
            </a:r>
            <a:r>
              <a:rPr lang="en-US" i="1" dirty="0"/>
              <a:t>not</a:t>
            </a:r>
            <a:r>
              <a:rPr lang="en-US" dirty="0"/>
              <a:t> include accesses to MRAM</a:t>
            </a:r>
          </a:p>
        </p:txBody>
      </p:sp>
    </p:spTree>
    <p:extLst>
      <p:ext uri="{BB962C8B-B14F-4D97-AF65-F5344CB8AC3E}">
        <p14:creationId xmlns:p14="http://schemas.microsoft.com/office/powerpoint/2010/main" val="227193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STREAM Benchmark in WRAM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2E8C85-F0C1-8546-B732-45B170D68828}"/>
              </a:ext>
            </a:extLst>
          </p:cNvPr>
          <p:cNvSpPr/>
          <p:nvPr/>
        </p:nvSpPr>
        <p:spPr>
          <a:xfrm>
            <a:off x="889000" y="5801191"/>
            <a:ext cx="7264400" cy="2700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3EBA5F-73BF-9645-AE22-BBD931B9A7DB}"/>
              </a:ext>
            </a:extLst>
          </p:cNvPr>
          <p:cNvSpPr/>
          <p:nvPr/>
        </p:nvSpPr>
        <p:spPr>
          <a:xfrm>
            <a:off x="889000" y="1455446"/>
            <a:ext cx="7264400" cy="270000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3B171E-7983-1040-9664-06543EE8A133}"/>
              </a:ext>
            </a:extLst>
          </p:cNvPr>
          <p:cNvSpPr/>
          <p:nvPr/>
        </p:nvSpPr>
        <p:spPr>
          <a:xfrm>
            <a:off x="889000" y="2913909"/>
            <a:ext cx="7264400" cy="270000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3DD690-927D-F64E-AD7C-6BFD636C3235}"/>
              </a:ext>
            </a:extLst>
          </p:cNvPr>
          <p:cNvSpPr/>
          <p:nvPr/>
        </p:nvSpPr>
        <p:spPr>
          <a:xfrm>
            <a:off x="889000" y="4347200"/>
            <a:ext cx="7264400" cy="270000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7C30B5B-45AD-8742-BC6F-5CDEFABDD91F}"/>
              </a:ext>
            </a:extLst>
          </p:cNvPr>
          <p:cNvSpPr/>
          <p:nvPr/>
        </p:nvSpPr>
        <p:spPr>
          <a:xfrm>
            <a:off x="5613400" y="952500"/>
            <a:ext cx="2882900" cy="5038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8 bytes read, 8 bytes written,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no arithmetic operations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D036B261-E71C-2B45-B4B0-EC501DBEF17A}"/>
              </a:ext>
            </a:extLst>
          </p:cNvPr>
          <p:cNvSpPr/>
          <p:nvPr/>
        </p:nvSpPr>
        <p:spPr>
          <a:xfrm>
            <a:off x="5613400" y="2401118"/>
            <a:ext cx="2882900" cy="5038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16 bytes read, 8 bytes written,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2497C67-7E99-674B-A355-E6DCC3FB3F9C}"/>
              </a:ext>
            </a:extLst>
          </p:cNvPr>
          <p:cNvSpPr/>
          <p:nvPr/>
        </p:nvSpPr>
        <p:spPr>
          <a:xfrm>
            <a:off x="5613400" y="3841591"/>
            <a:ext cx="2882900" cy="5038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8 bytes read, 8 bytes written,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MUL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B026CFF-767C-ED4E-A4B1-2847247FF251}"/>
              </a:ext>
            </a:extLst>
          </p:cNvPr>
          <p:cNvSpPr/>
          <p:nvPr/>
        </p:nvSpPr>
        <p:spPr>
          <a:xfrm>
            <a:off x="5613400" y="5300282"/>
            <a:ext cx="2882900" cy="50385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16 bytes read, 8 bytes written,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MUL, ADD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E40F10-DEFE-A54E-B843-0EDA6E207D57}"/>
              </a:ext>
            </a:extLst>
          </p:cNvPr>
          <p:cNvSpPr txBox="1"/>
          <p:nvPr/>
        </p:nvSpPr>
        <p:spPr>
          <a:xfrm>
            <a:off x="800100" y="812800"/>
            <a:ext cx="7478329" cy="56477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COPY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bufferC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+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SCALE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scalar *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TRIAD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bufferC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+ scalar *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5059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WRAM Bandwidth: STREAM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2F23680-0032-184E-A63E-1C430DE432A8}"/>
              </a:ext>
            </a:extLst>
          </p:cNvPr>
          <p:cNvSpPr/>
          <p:nvPr/>
        </p:nvSpPr>
        <p:spPr>
          <a:xfrm>
            <a:off x="464214" y="3983776"/>
            <a:ext cx="8215572" cy="504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How can we estimate the bandwidth?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/>
              <p:nvPr/>
            </p:nvSpPr>
            <p:spPr>
              <a:xfrm>
                <a:off x="464214" y="5542276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𝑊𝑅𝐴𝑀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 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𝐵𝑦𝑡𝑒𝑠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×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#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𝑖𝑛𝑠𝑡𝑟𝑢𝑐𝑡𝑖𝑜𝑛𝑠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5542276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2"/>
                <a:stretch>
                  <a:fillRect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672C6BC-215D-6646-97E2-9D5657714AE1}"/>
              </a:ext>
            </a:extLst>
          </p:cNvPr>
          <p:cNvGraphicFramePr>
            <a:graphicFrameLocks/>
          </p:cNvGraphicFramePr>
          <p:nvPr/>
        </p:nvGraphicFramePr>
        <p:xfrm>
          <a:off x="972000" y="981607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CA99AF4-247C-B943-A13C-DBFCB95B7C35}"/>
              </a:ext>
            </a:extLst>
          </p:cNvPr>
          <p:cNvSpPr/>
          <p:nvPr/>
        </p:nvSpPr>
        <p:spPr>
          <a:xfrm>
            <a:off x="464214" y="4600980"/>
            <a:ext cx="8215572" cy="831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Assuming that the pipeline is full, and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Bytes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is the number of bytes read and written:</a:t>
            </a:r>
          </a:p>
        </p:txBody>
      </p:sp>
    </p:spTree>
    <p:extLst>
      <p:ext uri="{BB962C8B-B14F-4D97-AF65-F5344CB8AC3E}">
        <p14:creationId xmlns:p14="http://schemas.microsoft.com/office/powerpoint/2010/main" val="157354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Graphic spid="10" grpId="0" uiExpand="1">
        <p:bldSub>
          <a:bldChart bld="series"/>
        </p:bldSub>
      </p:bldGraphic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/>
              <p:nvPr/>
            </p:nvSpPr>
            <p:spPr>
              <a:xfrm>
                <a:off x="464214" y="5542276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𝑊𝑅𝐴𝑀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 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𝐵𝑦𝑡𝑒𝑠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×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#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𝑖𝑛𝑠𝑡𝑟𝑢𝑐𝑡𝑖𝑜𝑛𝑠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5542276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2"/>
                <a:stretch>
                  <a:fillRect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AFF6AEB1-0D09-BB47-B36D-A531E274A975}"/>
                  </a:ext>
                </a:extLst>
              </p:cNvPr>
              <p:cNvSpPr/>
              <p:nvPr/>
            </p:nvSpPr>
            <p:spPr>
              <a:xfrm>
                <a:off x="473174" y="5581868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𝑊𝑅𝐴𝑀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=2,800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𝑀𝐵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𝑠</m:t>
                          </m:r>
                        </m:den>
                      </m:f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𝑎𝑡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350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𝑀𝐻𝑧</m:t>
                      </m:r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AFF6AEB1-0D09-BB47-B36D-A531E274A9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74" y="5581868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WRAM Bandwidth: COPY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672C6BC-215D-6646-97E2-9D5657714AE1}"/>
              </a:ext>
            </a:extLst>
          </p:cNvPr>
          <p:cNvGraphicFramePr>
            <a:graphicFrameLocks/>
          </p:cNvGraphicFramePr>
          <p:nvPr/>
        </p:nvGraphicFramePr>
        <p:xfrm>
          <a:off x="972000" y="981607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B4361F2-A8BF-B248-91B7-4BDAC5B8F6B1}"/>
              </a:ext>
            </a:extLst>
          </p:cNvPr>
          <p:cNvSpPr/>
          <p:nvPr/>
        </p:nvSpPr>
        <p:spPr>
          <a:xfrm>
            <a:off x="464214" y="4800595"/>
            <a:ext cx="8215572" cy="7200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COPY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executes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2 instructions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(WRAM load and store).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With 11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11 × 16 bytes in 22 cycles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005F6-8CA2-6B40-85EC-DAA73DF6ABE1}"/>
              </a:ext>
            </a:extLst>
          </p:cNvPr>
          <p:cNvSpPr/>
          <p:nvPr/>
        </p:nvSpPr>
        <p:spPr>
          <a:xfrm>
            <a:off x="7431741" y="1326776"/>
            <a:ext cx="600635" cy="22411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389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0 -0.2391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WRAM Bandwidth: ADD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/>
              <p:nvPr/>
            </p:nvSpPr>
            <p:spPr>
              <a:xfrm>
                <a:off x="464214" y="3906211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𝑊𝑅𝐴𝑀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 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𝐵𝑦𝑡𝑒𝑠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×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#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𝑖𝑛𝑠𝑡𝑟𝑢𝑐𝑡𝑖𝑜𝑛𝑠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ounded Rectangle 6">
                <a:extLst>
                  <a:ext uri="{FF2B5EF4-FFF2-40B4-BE49-F238E27FC236}">
                    <a16:creationId xmlns:a16="http://schemas.microsoft.com/office/drawing/2014/main" id="{8EF10EA4-DAF8-DB49-B3E9-C0D192F103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3906211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9672C6BC-215D-6646-97E2-9D5657714AE1}"/>
              </a:ext>
            </a:extLst>
          </p:cNvPr>
          <p:cNvGraphicFramePr>
            <a:graphicFrameLocks/>
          </p:cNvGraphicFramePr>
          <p:nvPr/>
        </p:nvGraphicFramePr>
        <p:xfrm>
          <a:off x="972000" y="981607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FB4361F2-A8BF-B248-91B7-4BDAC5B8F6B1}"/>
              </a:ext>
            </a:extLst>
          </p:cNvPr>
          <p:cNvSpPr/>
          <p:nvPr/>
        </p:nvSpPr>
        <p:spPr>
          <a:xfrm>
            <a:off x="464214" y="4808062"/>
            <a:ext cx="8215572" cy="7200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executes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5 instructions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(2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ld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add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addc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sd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).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With 11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11 × 24 bytes in 55 cycles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9005F6-8CA2-6B40-85EC-DAA73DF6ABE1}"/>
              </a:ext>
            </a:extLst>
          </p:cNvPr>
          <p:cNvSpPr/>
          <p:nvPr/>
        </p:nvSpPr>
        <p:spPr>
          <a:xfrm>
            <a:off x="7440706" y="1698787"/>
            <a:ext cx="600635" cy="224118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AFF6AEB1-0D09-BB47-B36D-A531E274A975}"/>
                  </a:ext>
                </a:extLst>
              </p:cNvPr>
              <p:cNvSpPr/>
              <p:nvPr/>
            </p:nvSpPr>
            <p:spPr>
              <a:xfrm>
                <a:off x="473174" y="5581871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𝑊𝑅𝐴𝑀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=1,680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𝑀𝐵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𝑠</m:t>
                          </m:r>
                        </m:den>
                      </m:f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𝑎𝑡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350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𝑀𝐻𝑧</m:t>
                      </m:r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ndara" panose="020E050203030302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1" name="Rounded Rectangle 10">
                <a:extLst>
                  <a:ext uri="{FF2B5EF4-FFF2-40B4-BE49-F238E27FC236}">
                    <a16:creationId xmlns:a16="http://schemas.microsoft.com/office/drawing/2014/main" id="{AFF6AEB1-0D09-BB47-B36D-A531E274A9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74" y="5581871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5"/>
                <a:stretch>
                  <a:fillRect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6165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WRAM Bandwidth: Access Patterns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852BBD0-AC47-3E47-99E4-482D832A4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688118" cy="553634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All 8-byte </a:t>
            </a:r>
            <a:r>
              <a:rPr lang="en-US" dirty="0">
                <a:solidFill>
                  <a:srgbClr val="0070C0"/>
                </a:solidFill>
              </a:rPr>
              <a:t>WRAM loads and stores take one cycle </a:t>
            </a:r>
            <a:r>
              <a:rPr lang="en-US" dirty="0"/>
              <a:t>when the DPU pipeline is full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sz="2400" dirty="0"/>
          </a:p>
          <a:p>
            <a:r>
              <a:rPr lang="en-US" sz="2400" dirty="0"/>
              <a:t>Microbenchmark:  </a:t>
            </a:r>
            <a:r>
              <a:rPr lang="en-US" sz="2400" dirty="0">
                <a:latin typeface="Courier" pitchFamily="2" charset="0"/>
              </a:rPr>
              <a:t>c[a[</a:t>
            </a:r>
            <a:r>
              <a:rPr lang="en-US" sz="2400" dirty="0" err="1">
                <a:latin typeface="Courier" pitchFamily="2" charset="0"/>
              </a:rPr>
              <a:t>i</a:t>
            </a:r>
            <a:r>
              <a:rPr lang="en-US" sz="2400" dirty="0">
                <a:latin typeface="Courier" pitchFamily="2" charset="0"/>
              </a:rPr>
              <a:t>]]=b[a[</a:t>
            </a:r>
            <a:r>
              <a:rPr lang="en-US" sz="2400" dirty="0" err="1">
                <a:latin typeface="Courier" pitchFamily="2" charset="0"/>
              </a:rPr>
              <a:t>i</a:t>
            </a:r>
            <a:r>
              <a:rPr lang="en-US" sz="2400" dirty="0">
                <a:latin typeface="Courier" pitchFamily="2" charset="0"/>
              </a:rPr>
              <a:t>]];</a:t>
            </a:r>
          </a:p>
          <a:p>
            <a:pPr lvl="1"/>
            <a:r>
              <a:rPr lang="en-US" sz="2000" dirty="0"/>
              <a:t>Unit-stride:  </a:t>
            </a:r>
            <a:r>
              <a:rPr lang="en-US" sz="2000" dirty="0">
                <a:latin typeface="Courier" pitchFamily="2" charset="0"/>
              </a:rPr>
              <a:t>a[</a:t>
            </a:r>
            <a:r>
              <a:rPr lang="en-US" sz="2000" dirty="0" err="1">
                <a:latin typeface="Courier" pitchFamily="2" charset="0"/>
              </a:rPr>
              <a:t>i</a:t>
            </a:r>
            <a:r>
              <a:rPr lang="en-US" sz="2000" dirty="0">
                <a:latin typeface="Courier" pitchFamily="2" charset="0"/>
              </a:rPr>
              <a:t>]=a[i-1]</a:t>
            </a:r>
            <a:r>
              <a:rPr lang="en-US" sz="2000" dirty="0">
                <a:solidFill>
                  <a:srgbClr val="0070C0"/>
                </a:solidFill>
                <a:latin typeface="Courier" pitchFamily="2" charset="0"/>
              </a:rPr>
              <a:t>+1</a:t>
            </a:r>
            <a:r>
              <a:rPr lang="en-US" sz="2000" dirty="0">
                <a:latin typeface="Courier" pitchFamily="2" charset="0"/>
              </a:rPr>
              <a:t>;</a:t>
            </a:r>
          </a:p>
          <a:p>
            <a:pPr lvl="1"/>
            <a:r>
              <a:rPr lang="en-US" sz="2000" dirty="0" err="1"/>
              <a:t>Strided</a:t>
            </a:r>
            <a:r>
              <a:rPr lang="en-US" sz="2000" dirty="0"/>
              <a:t>:        </a:t>
            </a:r>
            <a:r>
              <a:rPr lang="en-US" sz="2000" dirty="0">
                <a:latin typeface="Courier" pitchFamily="2" charset="0"/>
              </a:rPr>
              <a:t>a[</a:t>
            </a:r>
            <a:r>
              <a:rPr lang="en-US" sz="2000" dirty="0" err="1">
                <a:latin typeface="Courier" pitchFamily="2" charset="0"/>
              </a:rPr>
              <a:t>i</a:t>
            </a:r>
            <a:r>
              <a:rPr lang="en-US" sz="2000" dirty="0">
                <a:latin typeface="Courier" pitchFamily="2" charset="0"/>
              </a:rPr>
              <a:t>]=a[i-1]</a:t>
            </a:r>
            <a:r>
              <a:rPr lang="en-US" sz="2000" dirty="0">
                <a:solidFill>
                  <a:srgbClr val="C00000"/>
                </a:solidFill>
                <a:latin typeface="Courier" pitchFamily="2" charset="0"/>
              </a:rPr>
              <a:t>+stride</a:t>
            </a:r>
            <a:r>
              <a:rPr lang="en-US" sz="2000" dirty="0">
                <a:latin typeface="Courier" pitchFamily="2" charset="0"/>
              </a:rPr>
              <a:t>;</a:t>
            </a:r>
          </a:p>
          <a:p>
            <a:pPr lvl="1"/>
            <a:r>
              <a:rPr lang="en-US" sz="2000" dirty="0"/>
              <a:t>Random:      </a:t>
            </a:r>
            <a:r>
              <a:rPr lang="en-US" sz="2000" dirty="0">
                <a:latin typeface="Courier" pitchFamily="2" charset="0"/>
              </a:rPr>
              <a:t>a[</a:t>
            </a:r>
            <a:r>
              <a:rPr lang="en-US" sz="2000" dirty="0" err="1">
                <a:latin typeface="Courier" pitchFamily="2" charset="0"/>
              </a:rPr>
              <a:t>i</a:t>
            </a:r>
            <a:r>
              <a:rPr lang="en-US" sz="2000" dirty="0">
                <a:latin typeface="Courier" pitchFamily="2" charset="0"/>
              </a:rPr>
              <a:t>]=</a:t>
            </a:r>
            <a:r>
              <a:rPr lang="en-US" sz="2000" dirty="0">
                <a:solidFill>
                  <a:srgbClr val="7030A0"/>
                </a:solidFill>
                <a:latin typeface="Courier" pitchFamily="2" charset="0"/>
              </a:rPr>
              <a:t>rand()</a:t>
            </a:r>
            <a:r>
              <a:rPr lang="en-US" sz="2000" dirty="0">
                <a:latin typeface="Courier" pitchFamily="2" charset="0"/>
              </a:rPr>
              <a:t>;</a:t>
            </a:r>
          </a:p>
          <a:p>
            <a:pPr lvl="1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3579D5B-8D9E-634A-BB44-EE062A940F40}"/>
              </a:ext>
            </a:extLst>
          </p:cNvPr>
          <p:cNvGrpSpPr/>
          <p:nvPr/>
        </p:nvGrpSpPr>
        <p:grpSpPr>
          <a:xfrm>
            <a:off x="519294" y="2070845"/>
            <a:ext cx="8105413" cy="2393577"/>
            <a:chOff x="4546948" y="1816271"/>
            <a:chExt cx="4478145" cy="2959063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A503BAE-9455-2941-BE89-7DFD28ED9D38}"/>
                </a:ext>
              </a:extLst>
            </p:cNvPr>
            <p:cNvSpPr/>
            <p:nvPr/>
          </p:nvSpPr>
          <p:spPr>
            <a:xfrm>
              <a:off x="4546948" y="1816272"/>
              <a:ext cx="4472353" cy="2959062"/>
            </a:xfrm>
            <a:prstGeom prst="roundRect">
              <a:avLst>
                <a:gd name="adj" fmla="val 2876"/>
              </a:avLst>
            </a:prstGeom>
            <a:solidFill>
              <a:srgbClr val="F5F6FB"/>
            </a:solidFill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14" name="Round Same Side Corner Rectangle 13">
              <a:extLst>
                <a:ext uri="{FF2B5EF4-FFF2-40B4-BE49-F238E27FC236}">
                  <a16:creationId xmlns:a16="http://schemas.microsoft.com/office/drawing/2014/main" id="{A8B85356-B08B-E140-8114-CA0CC7DFFF0D}"/>
                </a:ext>
              </a:extLst>
            </p:cNvPr>
            <p:cNvSpPr/>
            <p:nvPr/>
          </p:nvSpPr>
          <p:spPr>
            <a:xfrm>
              <a:off x="4546948" y="1816271"/>
              <a:ext cx="4472353" cy="484711"/>
            </a:xfrm>
            <a:prstGeom prst="round2SameRect">
              <a:avLst>
                <a:gd name="adj1" fmla="val 30308"/>
                <a:gd name="adj2" fmla="val 0"/>
              </a:avLst>
            </a:prstGeom>
            <a:solidFill>
              <a:srgbClr val="2D458A"/>
            </a:solidFill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KEY OBSERVATION 3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516A196-3D4D-0E4F-9957-C2F51F7B397F}"/>
                </a:ext>
              </a:extLst>
            </p:cNvPr>
            <p:cNvSpPr txBox="1"/>
            <p:nvPr/>
          </p:nvSpPr>
          <p:spPr>
            <a:xfrm>
              <a:off x="4552740" y="2319942"/>
              <a:ext cx="4472353" cy="2397082"/>
            </a:xfrm>
            <a:prstGeom prst="rect">
              <a:avLst/>
            </a:prstGeom>
            <a:noFill/>
          </p:spPr>
          <p:txBody>
            <a:bodyPr wrap="square" lIns="18000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The sustained bandwidth provided by the DPU’s internal Working memory (WRAM) is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independent of the memory access pattern 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(either streaming,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strided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, or random access pattern).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All 8-byte WRAM loads and stores take one cycle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, when the DPU’s pipeline is full (i.e., with 11 or more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tasklets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).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491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Microbenchmark: STREAM and WRAM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STREAM benchmark and WRAM access patterns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A51872-4858-FF49-A116-EB49DB799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6424"/>
            <a:ext cx="9144000" cy="40892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823310-6108-2749-9337-36DB35A50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67637"/>
            <a:ext cx="9144000" cy="31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4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DPU: MRAM Latency and Bandwidth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8251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50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1B2B1-A360-5E44-ACDA-FF518EE83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7341" y="3002691"/>
            <a:ext cx="5147957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18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96 0.00556 L -0.09895 -0.1043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6" y="-550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1E1E0-5F7B-F449-9161-40F925A92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11F60-311A-3F45-B3DA-368B4C913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Measure </a:t>
            </a:r>
            <a:r>
              <a:rPr lang="en-US" dirty="0">
                <a:solidFill>
                  <a:srgbClr val="00B050"/>
                </a:solidFill>
              </a:rPr>
              <a:t>MRAM bandwidth </a:t>
            </a:r>
            <a:r>
              <a:rPr lang="en-US" dirty="0"/>
              <a:t>for different access patterns</a:t>
            </a:r>
          </a:p>
          <a:p>
            <a:endParaRPr lang="en-US" dirty="0"/>
          </a:p>
          <a:p>
            <a:r>
              <a:rPr lang="en-US" dirty="0"/>
              <a:t>Microbenchmarks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Latency of a single DMA transfer </a:t>
            </a:r>
            <a:r>
              <a:rPr lang="en-US" dirty="0"/>
              <a:t>for different transfer sizes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mram_read</a:t>
            </a:r>
            <a:r>
              <a:rPr lang="en-US" dirty="0">
                <a:latin typeface="Courier" pitchFamily="2" charset="0"/>
              </a:rPr>
              <a:t>();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MRAM-WRAM DMA transfer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mram_write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WRAM-MRAM DMA transfer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STREAM</a:t>
            </a:r>
            <a:r>
              <a:rPr lang="en-US" dirty="0"/>
              <a:t> benchmark</a:t>
            </a:r>
          </a:p>
          <a:p>
            <a:pPr lvl="2"/>
            <a:r>
              <a:rPr lang="en-US" dirty="0"/>
              <a:t>COPY, COPY-DMA</a:t>
            </a:r>
          </a:p>
          <a:p>
            <a:pPr lvl="2"/>
            <a:r>
              <a:rPr lang="en-US" dirty="0"/>
              <a:t>ADD, SCALE, TRIAD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Strided</a:t>
            </a:r>
            <a:r>
              <a:rPr lang="en-US" dirty="0"/>
              <a:t> access pattern</a:t>
            </a:r>
          </a:p>
          <a:p>
            <a:pPr lvl="2"/>
            <a:r>
              <a:rPr lang="en-US" dirty="0"/>
              <a:t>Coarse-grain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2"/>
            <a:r>
              <a:rPr lang="en-US" dirty="0"/>
              <a:t>Fine-grain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Random</a:t>
            </a:r>
            <a:r>
              <a:rPr lang="en-US" dirty="0"/>
              <a:t> access pattern (GUPS)</a:t>
            </a:r>
          </a:p>
          <a:p>
            <a:endParaRPr lang="en-US" dirty="0"/>
          </a:p>
          <a:p>
            <a:r>
              <a:rPr lang="en-US" dirty="0"/>
              <a:t>We do include accesses to MRAM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4A30321-12CD-2546-A9E8-9C9B0D370E01}"/>
              </a:ext>
            </a:extLst>
          </p:cNvPr>
          <p:cNvSpPr/>
          <p:nvPr/>
        </p:nvSpPr>
        <p:spPr>
          <a:xfrm>
            <a:off x="609600" y="2343290"/>
            <a:ext cx="8064500" cy="89775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62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C004-F30F-5A4F-BC10-C2107BA7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Read and Write Latency (I)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E0759DD8-9C94-D146-B449-605115CBE85F}"/>
                  </a:ext>
                </a:extLst>
              </p:cNvPr>
              <p:cNvSpPr/>
              <p:nvPr/>
            </p:nvSpPr>
            <p:spPr>
              <a:xfrm>
                <a:off x="473174" y="3570044"/>
                <a:ext cx="8215572" cy="831632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𝑀𝑅𝐴𝑀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𝐵𝑎𝑛𝑑𝑤𝑖𝑑𝑡h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f>
                            <m:fPr>
                              <m:ctrlP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</m:ctrlPr>
                            </m:fPr>
                            <m:num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𝐵</m:t>
                              </m:r>
                            </m:num>
                            <m:den>
                              <m:r>
                                <a:rPr kumimoji="0" lang="en-US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Calibri" panose="020F0502020204030204" pitchFamily="34" charset="0"/>
                                </a:rPr>
                                <m:t>𝑆</m:t>
                              </m:r>
                            </m:den>
                          </m:f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</m:t>
                      </m:r>
                      <m:f>
                        <m:f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𝑠𝑖𝑧𝑒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×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𝑓𝑟𝑒𝑞𝑢𝑒𝑛𝑐𝑦</m:t>
                          </m:r>
                          <m:r>
                            <a:rPr kumimoji="0" lang="en-US" sz="2400" b="0" i="1" u="none" strike="noStrike" kern="1200" cap="none" spc="0" normalizeH="0" baseline="-2500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Calibri" panose="020F0502020204030204" pitchFamily="34" charset="0"/>
                            </a:rPr>
                            <m:t>𝐷𝑃𝑈</m:t>
                          </m:r>
                        </m:num>
                        <m:den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𝑀𝑅𝐴𝑀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𝐿𝑎𝑡𝑒𝑛𝑐𝑦</m:t>
                          </m:r>
                        </m:den>
                      </m:f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" pitchFamily="2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E0759DD8-9C94-D146-B449-605115CBE8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174" y="3570044"/>
                <a:ext cx="8215572" cy="831632"/>
              </a:xfrm>
              <a:prstGeom prst="roundRect">
                <a:avLst>
                  <a:gd name="adj" fmla="val 0"/>
                </a:avLst>
              </a:prstGeom>
              <a:blipFill>
                <a:blip r:embed="rId2"/>
                <a:stretch>
                  <a:fillRect b="-8333"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BC90972-0241-DB4D-9ED5-078F713F99A5}"/>
              </a:ext>
            </a:extLst>
          </p:cNvPr>
          <p:cNvSpPr/>
          <p:nvPr/>
        </p:nvSpPr>
        <p:spPr>
          <a:xfrm>
            <a:off x="464214" y="4467866"/>
            <a:ext cx="8215572" cy="504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We can model the MRAM latency with a linear expression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63BB6B30-57D9-1B41-BB55-911A20D36784}"/>
                  </a:ext>
                </a:extLst>
              </p:cNvPr>
              <p:cNvSpPr/>
              <p:nvPr/>
            </p:nvSpPr>
            <p:spPr>
              <a:xfrm>
                <a:off x="464214" y="5038056"/>
                <a:ext cx="8215572" cy="504000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𝑀𝑅𝐴𝑀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𝐿𝑎𝑡𝑒𝑛𝑐𝑦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𝑐𝑦𝑐𝑙𝑒𝑠</m:t>
                          </m:r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𝛼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+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𝛽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𝑠𝑖𝑧𝑒</m:t>
                      </m:r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" pitchFamily="2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63BB6B30-57D9-1B41-BB55-911A20D367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5038056"/>
                <a:ext cx="8215572" cy="504000"/>
              </a:xfrm>
              <a:prstGeom prst="roundRect">
                <a:avLst>
                  <a:gd name="adj" fmla="val 0"/>
                </a:avLst>
              </a:prstGeom>
              <a:blipFill>
                <a:blip r:embed="rId3"/>
                <a:stretch>
                  <a:fillRect b="-4444"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4AAEBA0-4577-D347-BD48-DE3251815439}"/>
              </a:ext>
            </a:extLst>
          </p:cNvPr>
          <p:cNvGraphicFramePr>
            <a:graphicFrameLocks/>
          </p:cNvGraphicFramePr>
          <p:nvPr/>
        </p:nvGraphicFramePr>
        <p:xfrm>
          <a:off x="1768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119DD347-721E-5C4D-A045-AA3E0F4A7491}"/>
              </a:ext>
            </a:extLst>
          </p:cNvPr>
          <p:cNvGraphicFramePr>
            <a:graphicFrameLocks/>
          </p:cNvGraphicFramePr>
          <p:nvPr/>
        </p:nvGraphicFramePr>
        <p:xfrm>
          <a:off x="46472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D497BA67-9248-2042-A2BB-ACDC42AE8828}"/>
                  </a:ext>
                </a:extLst>
              </p:cNvPr>
              <p:cNvSpPr/>
              <p:nvPr/>
            </p:nvSpPr>
            <p:spPr>
              <a:xfrm>
                <a:off x="464214" y="5605028"/>
                <a:ext cx="8215572" cy="831632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In our measurements,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𝛽</m:t>
                    </m:r>
                  </m:oMath>
                </a14:m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 equals 0.5 cycles/byte</a:t>
                </a: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.</a:t>
                </a: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Theoretical maximum MRAM bandwidth = </a:t>
                </a: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700 MB/s</a:t>
                </a:r>
                <a:r>
                  <a:rPr kumimoji="0" lang="en-US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Calibri" panose="020F0502020204030204" pitchFamily="34" charset="0"/>
                  </a:rPr>
                  <a:t> at 350 MHz</a:t>
                </a:r>
              </a:p>
            </p:txBody>
          </p:sp>
        </mc:Choice>
        <mc:Fallback xmlns=""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D497BA67-9248-2042-A2BB-ACDC42AE88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5605028"/>
                <a:ext cx="8215572" cy="831632"/>
              </a:xfrm>
              <a:prstGeom prst="roundRect">
                <a:avLst/>
              </a:prstGeom>
              <a:blipFill>
                <a:blip r:embed="rId6"/>
                <a:stretch>
                  <a:fillRect b="-8696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818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Graphic spid="20" grpId="0" uiExpand="1">
        <p:bldSub>
          <a:bldChart bld="series"/>
        </p:bldSub>
      </p:bldGraphic>
      <p:bldGraphic spid="21" grpId="0" uiExpand="1">
        <p:bldSub>
          <a:bldChart bld="series"/>
        </p:bldSub>
      </p:bldGraphic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63BB6B30-57D9-1B41-BB55-911A20D36784}"/>
                  </a:ext>
                </a:extLst>
              </p:cNvPr>
              <p:cNvSpPr/>
              <p:nvPr/>
            </p:nvSpPr>
            <p:spPr>
              <a:xfrm>
                <a:off x="464214" y="5038056"/>
                <a:ext cx="8215572" cy="504000"/>
              </a:xfrm>
              <a:prstGeom prst="roundRect">
                <a:avLst>
                  <a:gd name="adj" fmla="val 0"/>
                </a:avLst>
              </a:prstGeom>
              <a:solidFill>
                <a:schemeClr val="tx2"/>
              </a:solidFill>
              <a:ln w="571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𝑀𝑅𝐴𝑀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𝐿𝑎𝑡𝑒𝑛𝑐𝑦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 </m:t>
                      </m:r>
                      <m:d>
                        <m:dPr>
                          <m:ctrlP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</m:ctrlPr>
                        </m:dPr>
                        <m:e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𝑖𝑛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 </m:t>
                          </m:r>
                          <m:r>
                            <a:rPr kumimoji="0" lang="en-US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Calibri" panose="020F0502020204030204" pitchFamily="34" charset="0"/>
                            </a:rPr>
                            <m:t>𝑐𝑦𝑐𝑙𝑒𝑠</m:t>
                          </m:r>
                        </m:e>
                      </m:d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Calibri" panose="020F0502020204030204" pitchFamily="34" charset="0"/>
                        </a:rPr>
                        <m:t>=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𝛼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+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𝛽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×</m:t>
                      </m:r>
                      <m:r>
                        <a:rPr kumimoji="0" lang="en-US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𝑠𝑖𝑧𝑒</m:t>
                      </m:r>
                    </m:oMath>
                  </m:oMathPara>
                </a14:m>
                <a:endParaRPr kumimoji="0" lang="en-US" sz="24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" pitchFamily="2" charset="0"/>
                  <a:ea typeface="+mn-ea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63BB6B30-57D9-1B41-BB55-911A20D367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14" y="5038056"/>
                <a:ext cx="8215572" cy="504000"/>
              </a:xfrm>
              <a:prstGeom prst="roundRect">
                <a:avLst>
                  <a:gd name="adj" fmla="val 0"/>
                </a:avLst>
              </a:prstGeom>
              <a:blipFill>
                <a:blip r:embed="rId2"/>
                <a:stretch>
                  <a:fillRect b="-4444"/>
                </a:stretch>
              </a:blipFill>
              <a:ln w="57150">
                <a:solidFill>
                  <a:schemeClr val="bg1">
                    <a:lumMod val="6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>
            <a:extLst>
              <a:ext uri="{FF2B5EF4-FFF2-40B4-BE49-F238E27FC236}">
                <a16:creationId xmlns:a16="http://schemas.microsoft.com/office/drawing/2014/main" id="{5E65E0BA-57C4-E54D-8AD8-270B06687B5B}"/>
              </a:ext>
            </a:extLst>
          </p:cNvPr>
          <p:cNvGrpSpPr/>
          <p:nvPr/>
        </p:nvGrpSpPr>
        <p:grpSpPr>
          <a:xfrm>
            <a:off x="464215" y="4529592"/>
            <a:ext cx="8224532" cy="1548480"/>
            <a:chOff x="4546948" y="1816269"/>
            <a:chExt cx="4478145" cy="2328073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3FFF1D9F-0D78-A447-B06E-7DD4F75E7610}"/>
                </a:ext>
              </a:extLst>
            </p:cNvPr>
            <p:cNvSpPr/>
            <p:nvPr/>
          </p:nvSpPr>
          <p:spPr>
            <a:xfrm>
              <a:off x="4546948" y="1816275"/>
              <a:ext cx="4472353" cy="2328067"/>
            </a:xfrm>
            <a:prstGeom prst="roundRect">
              <a:avLst>
                <a:gd name="adj" fmla="val 9070"/>
              </a:avLst>
            </a:prstGeom>
            <a:solidFill>
              <a:srgbClr val="F5F6FB"/>
            </a:solidFill>
            <a:ln w="44450"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1D0BCF65-5610-EC41-AD2D-AA08E3553E4E}"/>
                </a:ext>
              </a:extLst>
            </p:cNvPr>
            <p:cNvSpPr/>
            <p:nvPr/>
          </p:nvSpPr>
          <p:spPr>
            <a:xfrm>
              <a:off x="4546948" y="1816269"/>
              <a:ext cx="4472353" cy="595369"/>
            </a:xfrm>
            <a:prstGeom prst="round2SameRect">
              <a:avLst>
                <a:gd name="adj1" fmla="val 30308"/>
                <a:gd name="adj2" fmla="val 0"/>
              </a:avLst>
            </a:prstGeom>
            <a:solidFill>
              <a:srgbClr val="2D458A"/>
            </a:solidFill>
            <a:ln>
              <a:solidFill>
                <a:srgbClr val="2D45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KEY OBSERVATION 4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3CDB484-5B9A-2547-AB59-7D405F5AC4F2}"/>
                </a:ext>
              </a:extLst>
            </p:cNvPr>
            <p:cNvSpPr txBox="1"/>
            <p:nvPr/>
          </p:nvSpPr>
          <p:spPr>
            <a:xfrm>
              <a:off x="4552740" y="2497658"/>
              <a:ext cx="4472353" cy="1527006"/>
            </a:xfrm>
            <a:prstGeom prst="rect">
              <a:avLst/>
            </a:prstGeom>
            <a:noFill/>
          </p:spPr>
          <p:txBody>
            <a:bodyPr wrap="square" lIns="180000" rtlCol="0">
              <a:spAutoFit/>
            </a:bodyPr>
            <a:lstStyle/>
            <a:p>
              <a:pPr marL="36000" marR="0" lvl="0" indent="-1620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The DPU’s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Main memory (MRAM) bank access latency increases linearly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 with the transfer size.</a:t>
              </a:r>
            </a:p>
            <a:p>
              <a:pPr marL="36000" marR="0" lvl="0" indent="-1620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The maximum theoretical MRAM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bandwidth is 2 bytes per cycle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. 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B7AC004-F30F-5A4F-BC10-C2107BA7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Read and Write Latency (II)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4AAEBA0-4577-D347-BD48-DE3251815439}"/>
              </a:ext>
            </a:extLst>
          </p:cNvPr>
          <p:cNvGraphicFramePr>
            <a:graphicFrameLocks/>
          </p:cNvGraphicFramePr>
          <p:nvPr/>
        </p:nvGraphicFramePr>
        <p:xfrm>
          <a:off x="1768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119DD347-721E-5C4D-A045-AA3E0F4A7491}"/>
              </a:ext>
            </a:extLst>
          </p:cNvPr>
          <p:cNvGraphicFramePr>
            <a:graphicFrameLocks/>
          </p:cNvGraphicFramePr>
          <p:nvPr/>
        </p:nvGraphicFramePr>
        <p:xfrm>
          <a:off x="46472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3268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00104 -0.1805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C004-F30F-5A4F-BC10-C2107BA7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Read and Write Latency (III)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BC90972-0241-DB4D-9ED5-078F713F99A5}"/>
              </a:ext>
            </a:extLst>
          </p:cNvPr>
          <p:cNvSpPr/>
          <p:nvPr/>
        </p:nvSpPr>
        <p:spPr>
          <a:xfrm>
            <a:off x="464214" y="3580357"/>
            <a:ext cx="8215572" cy="504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Read and write accesses to MRAM are symmetric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4AAEBA0-4577-D347-BD48-DE3251815439}"/>
              </a:ext>
            </a:extLst>
          </p:cNvPr>
          <p:cNvGraphicFramePr>
            <a:graphicFrameLocks/>
          </p:cNvGraphicFramePr>
          <p:nvPr/>
        </p:nvGraphicFramePr>
        <p:xfrm>
          <a:off x="1768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119DD347-721E-5C4D-A045-AA3E0F4A7491}"/>
              </a:ext>
            </a:extLst>
          </p:cNvPr>
          <p:cNvGraphicFramePr>
            <a:graphicFrameLocks/>
          </p:cNvGraphicFramePr>
          <p:nvPr/>
        </p:nvGraphicFramePr>
        <p:xfrm>
          <a:off x="46472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F2D9E94-BAFE-F94F-B5E2-B8161BC4B96A}"/>
              </a:ext>
            </a:extLst>
          </p:cNvPr>
          <p:cNvSpPr/>
          <p:nvPr/>
        </p:nvSpPr>
        <p:spPr>
          <a:xfrm>
            <a:off x="464214" y="4135165"/>
            <a:ext cx="8215572" cy="752662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sustained MRAM bandwidth increases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with data transfer size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78D406-F79E-BE44-885E-F43D534EFD61}"/>
              </a:ext>
            </a:extLst>
          </p:cNvPr>
          <p:cNvGrpSpPr/>
          <p:nvPr/>
        </p:nvGrpSpPr>
        <p:grpSpPr>
          <a:xfrm>
            <a:off x="464215" y="4952692"/>
            <a:ext cx="8224532" cy="1446543"/>
            <a:chOff x="4546948" y="1816269"/>
            <a:chExt cx="4478145" cy="2771223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0E8259FA-6BB9-3F4E-B32E-5676F5CC954B}"/>
                </a:ext>
              </a:extLst>
            </p:cNvPr>
            <p:cNvSpPr/>
            <p:nvPr/>
          </p:nvSpPr>
          <p:spPr>
            <a:xfrm>
              <a:off x="4546948" y="1816275"/>
              <a:ext cx="4472353" cy="2771217"/>
            </a:xfrm>
            <a:prstGeom prst="roundRect">
              <a:avLst>
                <a:gd name="adj" fmla="val 9070"/>
              </a:avLst>
            </a:prstGeom>
            <a:solidFill>
              <a:srgbClr val="F2F9F3"/>
            </a:solidFill>
            <a:ln w="4445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 Same Side Corner Rectangle 11">
              <a:extLst>
                <a:ext uri="{FF2B5EF4-FFF2-40B4-BE49-F238E27FC236}">
                  <a16:creationId xmlns:a16="http://schemas.microsoft.com/office/drawing/2014/main" id="{0E3D3B40-47A9-2141-841E-6D4D8922B15F}"/>
                </a:ext>
              </a:extLst>
            </p:cNvPr>
            <p:cNvSpPr/>
            <p:nvPr/>
          </p:nvSpPr>
          <p:spPr>
            <a:xfrm>
              <a:off x="4546948" y="1816269"/>
              <a:ext cx="4472353" cy="758639"/>
            </a:xfrm>
            <a:prstGeom prst="round2SameRect">
              <a:avLst>
                <a:gd name="adj1" fmla="val 30308"/>
                <a:gd name="adj2" fmla="val 0"/>
              </a:avLst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PROGRAMMING RECOMMENDATION 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FF03DC-1DCB-CC46-8A46-66EBC2B6A1D7}"/>
                </a:ext>
              </a:extLst>
            </p:cNvPr>
            <p:cNvSpPr txBox="1"/>
            <p:nvPr/>
          </p:nvSpPr>
          <p:spPr>
            <a:xfrm>
              <a:off x="4552740" y="2641730"/>
              <a:ext cx="4472353" cy="1945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For data movement between the DPU’s MRAM bank and the WRAM, 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use large DMA transfer sizes when all the accessed data is going to be used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. </a:t>
              </a:r>
            </a:p>
          </p:txBody>
        </p:sp>
      </p:grpSp>
      <p:sp>
        <p:nvSpPr>
          <p:cNvPr id="18" name="Arc 17">
            <a:extLst>
              <a:ext uri="{FF2B5EF4-FFF2-40B4-BE49-F238E27FC236}">
                <a16:creationId xmlns:a16="http://schemas.microsoft.com/office/drawing/2014/main" id="{ED969EB5-F839-BE41-97D2-9A95FD858970}"/>
              </a:ext>
            </a:extLst>
          </p:cNvPr>
          <p:cNvSpPr/>
          <p:nvPr/>
        </p:nvSpPr>
        <p:spPr>
          <a:xfrm rot="20410027">
            <a:off x="134251" y="1746414"/>
            <a:ext cx="4264270" cy="494676"/>
          </a:xfrm>
          <a:prstGeom prst="arc">
            <a:avLst>
              <a:gd name="adj1" fmla="val 11390633"/>
              <a:gd name="adj2" fmla="val 21139328"/>
            </a:avLst>
          </a:prstGeom>
          <a:ln w="508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AED15C81-8048-EF46-B953-E3769B7D4404}"/>
              </a:ext>
            </a:extLst>
          </p:cNvPr>
          <p:cNvSpPr/>
          <p:nvPr/>
        </p:nvSpPr>
        <p:spPr>
          <a:xfrm rot="20410027">
            <a:off x="4638500" y="1746415"/>
            <a:ext cx="4264270" cy="494676"/>
          </a:xfrm>
          <a:prstGeom prst="arc">
            <a:avLst>
              <a:gd name="adj1" fmla="val 11390633"/>
              <a:gd name="adj2" fmla="val 21139328"/>
            </a:avLst>
          </a:prstGeom>
          <a:ln w="508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180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8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C004-F30F-5A4F-BC10-C2107BA7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Read and Write Latency (IV)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BC90972-0241-DB4D-9ED5-078F713F99A5}"/>
              </a:ext>
            </a:extLst>
          </p:cNvPr>
          <p:cNvSpPr/>
          <p:nvPr/>
        </p:nvSpPr>
        <p:spPr>
          <a:xfrm>
            <a:off x="169011" y="3580357"/>
            <a:ext cx="8786808" cy="504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MRAM latency changes slowly between 8 and 128 bytes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4AAEBA0-4577-D347-BD48-DE3251815439}"/>
              </a:ext>
            </a:extLst>
          </p:cNvPr>
          <p:cNvGraphicFramePr>
            <a:graphicFrameLocks/>
          </p:cNvGraphicFramePr>
          <p:nvPr/>
        </p:nvGraphicFramePr>
        <p:xfrm>
          <a:off x="1768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119DD347-721E-5C4D-A045-AA3E0F4A7491}"/>
              </a:ext>
            </a:extLst>
          </p:cNvPr>
          <p:cNvGraphicFramePr>
            <a:graphicFrameLocks/>
          </p:cNvGraphicFramePr>
          <p:nvPr/>
        </p:nvGraphicFramePr>
        <p:xfrm>
          <a:off x="46472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AF2D9E94-BAFE-F94F-B5E2-B8161BC4B96A}"/>
                  </a:ext>
                </a:extLst>
              </p:cNvPr>
              <p:cNvSpPr/>
              <p:nvPr/>
            </p:nvSpPr>
            <p:spPr>
              <a:xfrm>
                <a:off x="176799" y="4131850"/>
                <a:ext cx="8779019" cy="504000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+mn-cs"/>
                  </a:rPr>
                  <a:t>For small transfers, the fixed cost (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𝛼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+mn-cs"/>
                  </a:rPr>
                  <a:t>) dominates the variable cost (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𝛽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𝑠𝑖𝑧𝑒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ndara" panose="020E0502030303020204" pitchFamily="34" charset="0"/>
                    <a:ea typeface="+mn-ea"/>
                    <a:cs typeface="+mn-cs"/>
                  </a:rPr>
                  <a:t>)</a:t>
                </a:r>
              </a:p>
            </p:txBody>
          </p:sp>
        </mc:Choice>
        <mc:Fallback xmlns="">
          <p:sp>
            <p:nvSpPr>
              <p:cNvPr id="9" name="Rounded Rectangle 8">
                <a:extLst>
                  <a:ext uri="{FF2B5EF4-FFF2-40B4-BE49-F238E27FC236}">
                    <a16:creationId xmlns:a16="http://schemas.microsoft.com/office/drawing/2014/main" id="{AF2D9E94-BAFE-F94F-B5E2-B8161BC4B9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799" y="4131850"/>
                <a:ext cx="8779019" cy="504000"/>
              </a:xfrm>
              <a:prstGeom prst="roundRect">
                <a:avLst/>
              </a:prstGeom>
              <a:blipFill>
                <a:blip r:embed="rId5"/>
                <a:stretch>
                  <a:fillRect b="-7143"/>
                </a:stretch>
              </a:blip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9378D406-F79E-BE44-885E-F43D534EFD61}"/>
              </a:ext>
            </a:extLst>
          </p:cNvPr>
          <p:cNvGrpSpPr/>
          <p:nvPr/>
        </p:nvGrpSpPr>
        <p:grpSpPr>
          <a:xfrm>
            <a:off x="169010" y="4691230"/>
            <a:ext cx="8798189" cy="1970162"/>
            <a:chOff x="4546948" y="1816269"/>
            <a:chExt cx="4478145" cy="3774347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0E8259FA-6BB9-3F4E-B32E-5676F5CC954B}"/>
                </a:ext>
              </a:extLst>
            </p:cNvPr>
            <p:cNvSpPr/>
            <p:nvPr/>
          </p:nvSpPr>
          <p:spPr>
            <a:xfrm>
              <a:off x="4546948" y="1816275"/>
              <a:ext cx="4472353" cy="3297293"/>
            </a:xfrm>
            <a:prstGeom prst="roundRect">
              <a:avLst>
                <a:gd name="adj" fmla="val 9070"/>
              </a:avLst>
            </a:prstGeom>
            <a:solidFill>
              <a:srgbClr val="F2F9F3"/>
            </a:solidFill>
            <a:ln w="4445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 Same Side Corner Rectangle 11">
              <a:extLst>
                <a:ext uri="{FF2B5EF4-FFF2-40B4-BE49-F238E27FC236}">
                  <a16:creationId xmlns:a16="http://schemas.microsoft.com/office/drawing/2014/main" id="{0E3D3B40-47A9-2141-841E-6D4D8922B15F}"/>
                </a:ext>
              </a:extLst>
            </p:cNvPr>
            <p:cNvSpPr/>
            <p:nvPr/>
          </p:nvSpPr>
          <p:spPr>
            <a:xfrm>
              <a:off x="4546948" y="1816269"/>
              <a:ext cx="4472353" cy="758639"/>
            </a:xfrm>
            <a:prstGeom prst="round2SameRect">
              <a:avLst>
                <a:gd name="adj1" fmla="val 30308"/>
                <a:gd name="adj2" fmla="val 0"/>
              </a:avLst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PROGRAMMING RECOMMENDATION 2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FF03DC-1DCB-CC46-8A46-66EBC2B6A1D7}"/>
                </a:ext>
              </a:extLst>
            </p:cNvPr>
            <p:cNvSpPr txBox="1"/>
            <p:nvPr/>
          </p:nvSpPr>
          <p:spPr>
            <a:xfrm>
              <a:off x="4552740" y="2613012"/>
              <a:ext cx="4472353" cy="2977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For small transfers between the MRAM bank and the WRAM, </a:t>
              </a:r>
              <a:r>
                <a:rPr kumimoji="0" 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fetch more bytes than necessary within a 128-byte limit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. Doing so increases the likelihood of finding data in WRAM for later accesses (i.e., the program can check whether the desired data is in WRAM before issuing a new MRAM access). </a:t>
              </a: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610A85B-EF93-1247-9BCF-F3BD93F76DA2}"/>
              </a:ext>
            </a:extLst>
          </p:cNvPr>
          <p:cNvCxnSpPr>
            <a:cxnSpLocks/>
          </p:cNvCxnSpPr>
          <p:nvPr/>
        </p:nvCxnSpPr>
        <p:spPr>
          <a:xfrm>
            <a:off x="1139252" y="2323477"/>
            <a:ext cx="1229194" cy="0"/>
          </a:xfrm>
          <a:prstGeom prst="line">
            <a:avLst/>
          </a:prstGeom>
          <a:ln w="50800">
            <a:solidFill>
              <a:srgbClr val="FF0000"/>
            </a:solidFill>
            <a:headEnd type="diamond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A6E077-76BE-4D40-8308-E9B8ED22C093}"/>
              </a:ext>
            </a:extLst>
          </p:cNvPr>
          <p:cNvCxnSpPr>
            <a:cxnSpLocks/>
          </p:cNvCxnSpPr>
          <p:nvPr/>
        </p:nvCxnSpPr>
        <p:spPr>
          <a:xfrm>
            <a:off x="5623808" y="2385937"/>
            <a:ext cx="1229194" cy="0"/>
          </a:xfrm>
          <a:prstGeom prst="line">
            <a:avLst/>
          </a:prstGeom>
          <a:ln w="50800">
            <a:solidFill>
              <a:srgbClr val="FF0000"/>
            </a:solidFill>
            <a:headEnd type="diamond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301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AC004-F30F-5A4F-BC10-C2107BA7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Read and Write Latency (V)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BC90972-0241-DB4D-9ED5-078F713F99A5}"/>
              </a:ext>
            </a:extLst>
          </p:cNvPr>
          <p:cNvSpPr/>
          <p:nvPr/>
        </p:nvSpPr>
        <p:spPr>
          <a:xfrm>
            <a:off x="176800" y="3580357"/>
            <a:ext cx="8790400" cy="504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2,048-byte transfers are only 4% faster than 1,024-byte transfers</a:t>
            </a:r>
          </a:p>
        </p:txBody>
      </p:sp>
      <p:graphicFrame>
        <p:nvGraphicFramePr>
          <p:cNvPr id="20" name="Chart 19">
            <a:extLst>
              <a:ext uri="{FF2B5EF4-FFF2-40B4-BE49-F238E27FC236}">
                <a16:creationId xmlns:a16="http://schemas.microsoft.com/office/drawing/2014/main" id="{D4AAEBA0-4577-D347-BD48-DE3251815439}"/>
              </a:ext>
            </a:extLst>
          </p:cNvPr>
          <p:cNvGraphicFramePr>
            <a:graphicFrameLocks/>
          </p:cNvGraphicFramePr>
          <p:nvPr/>
        </p:nvGraphicFramePr>
        <p:xfrm>
          <a:off x="1768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119DD347-721E-5C4D-A045-AA3E0F4A7491}"/>
              </a:ext>
            </a:extLst>
          </p:cNvPr>
          <p:cNvGraphicFramePr>
            <a:graphicFrameLocks/>
          </p:cNvGraphicFramePr>
          <p:nvPr/>
        </p:nvGraphicFramePr>
        <p:xfrm>
          <a:off x="4647200" y="922899"/>
          <a:ext cx="43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F2D9E94-BAFE-F94F-B5E2-B8161BC4B96A}"/>
              </a:ext>
            </a:extLst>
          </p:cNvPr>
          <p:cNvSpPr/>
          <p:nvPr/>
        </p:nvSpPr>
        <p:spPr>
          <a:xfrm>
            <a:off x="169011" y="4131850"/>
            <a:ext cx="8798189" cy="5040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Larger transfers require more WRAM, which may limit the number of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tasklets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78D406-F79E-BE44-885E-F43D534EFD61}"/>
              </a:ext>
            </a:extLst>
          </p:cNvPr>
          <p:cNvGrpSpPr/>
          <p:nvPr/>
        </p:nvGrpSpPr>
        <p:grpSpPr>
          <a:xfrm>
            <a:off x="169010" y="4691230"/>
            <a:ext cx="8798189" cy="1970162"/>
            <a:chOff x="4546948" y="1816269"/>
            <a:chExt cx="4478145" cy="3774347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0E8259FA-6BB9-3F4E-B32E-5676F5CC954B}"/>
                </a:ext>
              </a:extLst>
            </p:cNvPr>
            <p:cNvSpPr/>
            <p:nvPr/>
          </p:nvSpPr>
          <p:spPr>
            <a:xfrm>
              <a:off x="4546948" y="1816275"/>
              <a:ext cx="4472353" cy="3297293"/>
            </a:xfrm>
            <a:prstGeom prst="roundRect">
              <a:avLst>
                <a:gd name="adj" fmla="val 9070"/>
              </a:avLst>
            </a:prstGeom>
            <a:solidFill>
              <a:srgbClr val="F2F9F3"/>
            </a:solidFill>
            <a:ln w="4445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ound Same Side Corner Rectangle 11">
              <a:extLst>
                <a:ext uri="{FF2B5EF4-FFF2-40B4-BE49-F238E27FC236}">
                  <a16:creationId xmlns:a16="http://schemas.microsoft.com/office/drawing/2014/main" id="{0E3D3B40-47A9-2141-841E-6D4D8922B15F}"/>
                </a:ext>
              </a:extLst>
            </p:cNvPr>
            <p:cNvSpPr/>
            <p:nvPr/>
          </p:nvSpPr>
          <p:spPr>
            <a:xfrm>
              <a:off x="4546948" y="1816269"/>
              <a:ext cx="4472353" cy="758639"/>
            </a:xfrm>
            <a:prstGeom prst="round2SameRect">
              <a:avLst>
                <a:gd name="adj1" fmla="val 30308"/>
                <a:gd name="adj2" fmla="val 0"/>
              </a:avLst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PROGRAMMING RECOMMENDATION 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FF03DC-1DCB-CC46-8A46-66EBC2B6A1D7}"/>
                </a:ext>
              </a:extLst>
            </p:cNvPr>
            <p:cNvSpPr txBox="1"/>
            <p:nvPr/>
          </p:nvSpPr>
          <p:spPr>
            <a:xfrm>
              <a:off x="4552740" y="2613012"/>
              <a:ext cx="4472353" cy="29776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80000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Choose the data transfer size between the MRAM bank and the WRAM based on the program’s WRAM usage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, as it imposes a tradeoff between the sustained MRAM bandwidth and the number of </a:t>
              </a:r>
              <a:r>
                <a:rPr kumimoji="0" lang="en-US" sz="19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tasklets</a:t>
              </a: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 that can run in the DPU (which is dictated by the limited WRAM capacity). 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99446AA7-420B-4440-930D-95A73729A0DA}"/>
              </a:ext>
            </a:extLst>
          </p:cNvPr>
          <p:cNvSpPr/>
          <p:nvPr/>
        </p:nvSpPr>
        <p:spPr>
          <a:xfrm>
            <a:off x="3087974" y="1004341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12DF301-92B8-A241-8D58-8D8BABD3B151}"/>
              </a:ext>
            </a:extLst>
          </p:cNvPr>
          <p:cNvSpPr/>
          <p:nvPr/>
        </p:nvSpPr>
        <p:spPr>
          <a:xfrm>
            <a:off x="7600011" y="1004341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22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1E1E0-5F7B-F449-9161-40F925A92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11F60-311A-3F45-B3DA-368B4C913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Measure </a:t>
            </a:r>
            <a:r>
              <a:rPr lang="en-US" dirty="0">
                <a:solidFill>
                  <a:srgbClr val="00B050"/>
                </a:solidFill>
              </a:rPr>
              <a:t>MRAM bandwidth </a:t>
            </a:r>
            <a:r>
              <a:rPr lang="en-US" dirty="0"/>
              <a:t>for different access patterns</a:t>
            </a:r>
          </a:p>
          <a:p>
            <a:endParaRPr lang="en-US" dirty="0"/>
          </a:p>
          <a:p>
            <a:r>
              <a:rPr lang="en-US" dirty="0"/>
              <a:t>Microbenchmarks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Latency of a single DMA transfer </a:t>
            </a:r>
            <a:r>
              <a:rPr lang="en-US" dirty="0"/>
              <a:t>for different transfer sizes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mram_read</a:t>
            </a:r>
            <a:r>
              <a:rPr lang="en-US" dirty="0">
                <a:latin typeface="Courier" pitchFamily="2" charset="0"/>
              </a:rPr>
              <a:t>();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MRAM-WRAM DMA transfer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mram_write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WRAM-MRAM DMA transfer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STREAM</a:t>
            </a:r>
            <a:r>
              <a:rPr lang="en-US" dirty="0"/>
              <a:t> benchmark</a:t>
            </a:r>
          </a:p>
          <a:p>
            <a:pPr lvl="2"/>
            <a:r>
              <a:rPr lang="en-US" dirty="0"/>
              <a:t>COPY, COPY-DMA</a:t>
            </a:r>
          </a:p>
          <a:p>
            <a:pPr lvl="2"/>
            <a:r>
              <a:rPr lang="en-US" dirty="0"/>
              <a:t>ADD, SCALE, TRIAD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Strided</a:t>
            </a:r>
            <a:r>
              <a:rPr lang="en-US" dirty="0"/>
              <a:t> access pattern</a:t>
            </a:r>
          </a:p>
          <a:p>
            <a:pPr lvl="2"/>
            <a:r>
              <a:rPr lang="en-US" dirty="0"/>
              <a:t>Coarse-grain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2"/>
            <a:r>
              <a:rPr lang="en-US" dirty="0"/>
              <a:t>Fine-grain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Random</a:t>
            </a:r>
            <a:r>
              <a:rPr lang="en-US" dirty="0"/>
              <a:t> access pattern (GUPS)</a:t>
            </a:r>
          </a:p>
          <a:p>
            <a:endParaRPr lang="en-US" dirty="0"/>
          </a:p>
          <a:p>
            <a:r>
              <a:rPr lang="en-US" dirty="0"/>
              <a:t>We do include accesses to MRAM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4A30321-12CD-2546-A9E8-9C9B0D370E01}"/>
              </a:ext>
            </a:extLst>
          </p:cNvPr>
          <p:cNvSpPr/>
          <p:nvPr/>
        </p:nvSpPr>
        <p:spPr>
          <a:xfrm>
            <a:off x="609600" y="3186570"/>
            <a:ext cx="8064500" cy="89775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422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STREAM Benchmark in MRAM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13EBA5F-73BF-9645-AE22-BBD931B9A7DB}"/>
              </a:ext>
            </a:extLst>
          </p:cNvPr>
          <p:cNvSpPr/>
          <p:nvPr/>
        </p:nvSpPr>
        <p:spPr>
          <a:xfrm>
            <a:off x="673100" y="2355860"/>
            <a:ext cx="7740000" cy="270000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5DB603-68F4-F642-86BD-DB5610C43ACD}"/>
              </a:ext>
            </a:extLst>
          </p:cNvPr>
          <p:cNvSpPr/>
          <p:nvPr/>
        </p:nvSpPr>
        <p:spPr>
          <a:xfrm>
            <a:off x="673100" y="1400020"/>
            <a:ext cx="7740000" cy="492279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01D4A95-0258-2948-989E-EAA408CFE53D}"/>
              </a:ext>
            </a:extLst>
          </p:cNvPr>
          <p:cNvSpPr/>
          <p:nvPr/>
        </p:nvSpPr>
        <p:spPr>
          <a:xfrm>
            <a:off x="609600" y="3359360"/>
            <a:ext cx="7740000" cy="492279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B08436-2F75-C94A-8995-75A088A31EA9}"/>
              </a:ext>
            </a:extLst>
          </p:cNvPr>
          <p:cNvSpPr/>
          <p:nvPr/>
        </p:nvSpPr>
        <p:spPr>
          <a:xfrm>
            <a:off x="609600" y="4559739"/>
            <a:ext cx="7740000" cy="492279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079C52-8E7B-7047-A86D-BC80E31558DC}"/>
              </a:ext>
            </a:extLst>
          </p:cNvPr>
          <p:cNvSpPr/>
          <p:nvPr/>
        </p:nvSpPr>
        <p:spPr>
          <a:xfrm>
            <a:off x="609600" y="5526678"/>
            <a:ext cx="7740000" cy="492279"/>
          </a:xfrm>
          <a:prstGeom prst="rect">
            <a:avLst/>
          </a:prstGeom>
          <a:solidFill>
            <a:srgbClr val="0070C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E40F10-DEFE-A54E-B843-0EDA6E207D57}"/>
              </a:ext>
            </a:extLst>
          </p:cNvPr>
          <p:cNvSpPr txBox="1"/>
          <p:nvPr/>
        </p:nvSpPr>
        <p:spPr>
          <a:xfrm>
            <a:off x="609600" y="850900"/>
            <a:ext cx="79629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COPY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current MRAM block to WRAM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	SIZE *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Write WRAM block to MRAM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mram_write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	SIZE *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COPY-DMA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current MRAM block to WRAM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	SIZE *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Write WRAM block to MRAM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mram_write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	SIZE *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95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4A52-849C-814F-B38A-AF395E45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STREAM Benchmark: COPY-DMA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A071DF4-CFB0-8F42-BC60-8D5A6FA448F5}"/>
              </a:ext>
            </a:extLst>
          </p:cNvPr>
          <p:cNvGraphicFramePr>
            <a:graphicFrameLocks/>
          </p:cNvGraphicFramePr>
          <p:nvPr/>
        </p:nvGraphicFramePr>
        <p:xfrm>
          <a:off x="972000" y="924701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4704089-E24E-E34D-A54B-B14DE09E3BF4}"/>
              </a:ext>
            </a:extLst>
          </p:cNvPr>
          <p:cNvSpPr/>
          <p:nvPr/>
        </p:nvSpPr>
        <p:spPr>
          <a:xfrm>
            <a:off x="178200" y="3820197"/>
            <a:ext cx="8787600" cy="756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sustained bandwidth of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COPY-DMA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is close to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theoretical maximum (700 MB/s):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~1.6 TB/s for 2,556 DPUs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2A065AD-D79E-AC4E-A7BB-42E06D4EBE7F}"/>
              </a:ext>
            </a:extLst>
          </p:cNvPr>
          <p:cNvSpPr/>
          <p:nvPr/>
        </p:nvSpPr>
        <p:spPr>
          <a:xfrm>
            <a:off x="178200" y="4686480"/>
            <a:ext cx="8787600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COPY-DMA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saturates with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two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even though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DMA engine can perform only one transfer at a time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0F82CA-41D9-9D47-A323-05CA5AB45EB2}"/>
              </a:ext>
            </a:extLst>
          </p:cNvPr>
          <p:cNvSpPr/>
          <p:nvPr/>
        </p:nvSpPr>
        <p:spPr>
          <a:xfrm>
            <a:off x="169011" y="5560058"/>
            <a:ext cx="8796789" cy="83163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Using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two or more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guarantees that there is always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 DMA request enqueued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to keep the DMA engine busy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6A21E6-1168-484C-B35E-534434E48A24}"/>
              </a:ext>
            </a:extLst>
          </p:cNvPr>
          <p:cNvCxnSpPr>
            <a:cxnSpLocks/>
          </p:cNvCxnSpPr>
          <p:nvPr/>
        </p:nvCxnSpPr>
        <p:spPr>
          <a:xfrm>
            <a:off x="2512401" y="1387244"/>
            <a:ext cx="0" cy="176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70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Graphic spid="7" grpId="1" uiExpand="1">
        <p:bldSub>
          <a:bldChart bld="series"/>
        </p:bldSub>
      </p:bldGraphic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4A52-849C-814F-B38A-AF395E45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STREAM Benchmark: Bandwidth Saturation (I)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A071DF4-CFB0-8F42-BC60-8D5A6FA448F5}"/>
              </a:ext>
            </a:extLst>
          </p:cNvPr>
          <p:cNvGraphicFramePr>
            <a:graphicFrameLocks/>
          </p:cNvGraphicFramePr>
          <p:nvPr/>
        </p:nvGraphicFramePr>
        <p:xfrm>
          <a:off x="972000" y="924701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4704089-E24E-E34D-A54B-B14DE09E3BF4}"/>
              </a:ext>
            </a:extLst>
          </p:cNvPr>
          <p:cNvSpPr/>
          <p:nvPr/>
        </p:nvSpPr>
        <p:spPr>
          <a:xfrm>
            <a:off x="178200" y="3820197"/>
            <a:ext cx="8787600" cy="432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COPY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and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ADD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saturate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4 and 6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tasklets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respectively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2A065AD-D79E-AC4E-A7BB-42E06D4EBE7F}"/>
              </a:ext>
            </a:extLst>
          </p:cNvPr>
          <p:cNvSpPr/>
          <p:nvPr/>
        </p:nvSpPr>
        <p:spPr>
          <a:xfrm>
            <a:off x="178200" y="4322966"/>
            <a:ext cx="8787600" cy="432000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SCALE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and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TRIAD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saturate at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11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tasklets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90F82CA-41D9-9D47-A323-05CA5AB45EB2}"/>
              </a:ext>
            </a:extLst>
          </p:cNvPr>
          <p:cNvSpPr/>
          <p:nvPr/>
        </p:nvSpPr>
        <p:spPr>
          <a:xfrm>
            <a:off x="178200" y="4825735"/>
            <a:ext cx="8787600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latency of MRAM accesses becomes longer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than the pipeline latency after 4 and 6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for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COPY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and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respectively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48532EA-99CA-0248-B188-53C806F6DE32}"/>
              </a:ext>
            </a:extLst>
          </p:cNvPr>
          <p:cNvCxnSpPr>
            <a:cxnSpLocks/>
          </p:cNvCxnSpPr>
          <p:nvPr/>
        </p:nvCxnSpPr>
        <p:spPr>
          <a:xfrm>
            <a:off x="3291887" y="1387244"/>
            <a:ext cx="0" cy="176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B4A22C9-F0D8-664B-A6B3-D187FBF2AB8D}"/>
              </a:ext>
            </a:extLst>
          </p:cNvPr>
          <p:cNvCxnSpPr>
            <a:cxnSpLocks/>
          </p:cNvCxnSpPr>
          <p:nvPr/>
        </p:nvCxnSpPr>
        <p:spPr>
          <a:xfrm>
            <a:off x="4071376" y="1387244"/>
            <a:ext cx="0" cy="176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DDC5FD-B1E3-EC4B-BFEF-7A3E14A44430}"/>
              </a:ext>
            </a:extLst>
          </p:cNvPr>
          <p:cNvCxnSpPr>
            <a:cxnSpLocks/>
          </p:cNvCxnSpPr>
          <p:nvPr/>
        </p:nvCxnSpPr>
        <p:spPr>
          <a:xfrm>
            <a:off x="6022596" y="2938072"/>
            <a:ext cx="0" cy="21317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DC69240-3489-3940-AB10-54AFFB8B5D90}"/>
              </a:ext>
            </a:extLst>
          </p:cNvPr>
          <p:cNvSpPr/>
          <p:nvPr/>
        </p:nvSpPr>
        <p:spPr>
          <a:xfrm>
            <a:off x="178200" y="5652503"/>
            <a:ext cx="8787600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pipeline latency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of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SCALE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and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TRIAD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longer than the MRAM latency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for any number of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tasklets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(both use costly MUL)</a:t>
            </a:r>
          </a:p>
        </p:txBody>
      </p:sp>
    </p:spTree>
    <p:extLst>
      <p:ext uri="{BB962C8B-B14F-4D97-AF65-F5344CB8AC3E}">
        <p14:creationId xmlns:p14="http://schemas.microsoft.com/office/powerpoint/2010/main" val="44778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series"/>
        </p:bldSub>
      </p:bldGraphic>
      <p:bldP spid="10" grpId="0" animBg="1"/>
      <p:bldP spid="11" grpId="0" animBg="1"/>
      <p:bldP spid="12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4A52-849C-814F-B38A-AF395E45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STREAM Benchmark: Bandwidth Saturation (II)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A071DF4-CFB0-8F42-BC60-8D5A6FA448F5}"/>
              </a:ext>
            </a:extLst>
          </p:cNvPr>
          <p:cNvGraphicFramePr>
            <a:graphicFrameLocks/>
          </p:cNvGraphicFramePr>
          <p:nvPr/>
        </p:nvGraphicFramePr>
        <p:xfrm>
          <a:off x="972000" y="924701"/>
          <a:ext cx="72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48532EA-99CA-0248-B188-53C806F6DE32}"/>
              </a:ext>
            </a:extLst>
          </p:cNvPr>
          <p:cNvCxnSpPr>
            <a:cxnSpLocks/>
          </p:cNvCxnSpPr>
          <p:nvPr/>
        </p:nvCxnSpPr>
        <p:spPr>
          <a:xfrm>
            <a:off x="3291887" y="1387244"/>
            <a:ext cx="0" cy="176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B4A22C9-F0D8-664B-A6B3-D187FBF2AB8D}"/>
              </a:ext>
            </a:extLst>
          </p:cNvPr>
          <p:cNvCxnSpPr>
            <a:cxnSpLocks/>
          </p:cNvCxnSpPr>
          <p:nvPr/>
        </p:nvCxnSpPr>
        <p:spPr>
          <a:xfrm>
            <a:off x="4071376" y="1387244"/>
            <a:ext cx="0" cy="17640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2DDC5FD-B1E3-EC4B-BFEF-7A3E14A44430}"/>
              </a:ext>
            </a:extLst>
          </p:cNvPr>
          <p:cNvCxnSpPr>
            <a:cxnSpLocks/>
          </p:cNvCxnSpPr>
          <p:nvPr/>
        </p:nvCxnSpPr>
        <p:spPr>
          <a:xfrm>
            <a:off x="6022596" y="2938072"/>
            <a:ext cx="0" cy="213172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11A6635-9C01-FC49-A40D-F8074011809F}"/>
              </a:ext>
            </a:extLst>
          </p:cNvPr>
          <p:cNvSpPr/>
          <p:nvPr/>
        </p:nvSpPr>
        <p:spPr>
          <a:xfrm>
            <a:off x="169011" y="3849676"/>
            <a:ext cx="8782484" cy="2520000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C2BDC9DE-4194-8942-9EC2-17369FDB1313}"/>
              </a:ext>
            </a:extLst>
          </p:cNvPr>
          <p:cNvSpPr/>
          <p:nvPr/>
        </p:nvSpPr>
        <p:spPr>
          <a:xfrm>
            <a:off x="169011" y="3849671"/>
            <a:ext cx="8782483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KEY OBSERVATION 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ADE1461-CB21-4C42-A910-156E2C955D70}"/>
              </a:ext>
            </a:extLst>
          </p:cNvPr>
          <p:cNvSpPr txBox="1"/>
          <p:nvPr/>
        </p:nvSpPr>
        <p:spPr>
          <a:xfrm>
            <a:off x="169011" y="4276585"/>
            <a:ext cx="8782484" cy="2062103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When the access latency to an MRAM bank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a streaming benchmark (COPY-DMA, COPY, ADD)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is larger than the pipeline latency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(i.e., execution latency of arithmetic operations and WRAM accesses), the performance of the DPU saturates at a number of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tasklets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smaller than 11.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This is a memory-bound workload.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When the pipeline latency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for a streaming benchmark (SCALE, TRIAD)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is larger than the MRAM access latency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the performance of a DPU saturates at 11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tasklets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This is a compute-bound workload.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6588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1E1E0-5F7B-F449-9161-40F925A92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MRAM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11F60-311A-3F45-B3DA-368B4C913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Measure </a:t>
            </a:r>
            <a:r>
              <a:rPr lang="en-US" dirty="0">
                <a:solidFill>
                  <a:srgbClr val="00B050"/>
                </a:solidFill>
              </a:rPr>
              <a:t>MRAM bandwidth </a:t>
            </a:r>
            <a:r>
              <a:rPr lang="en-US" dirty="0"/>
              <a:t>for different access patterns</a:t>
            </a:r>
          </a:p>
          <a:p>
            <a:endParaRPr lang="en-US" dirty="0"/>
          </a:p>
          <a:p>
            <a:r>
              <a:rPr lang="en-US" dirty="0"/>
              <a:t>Microbenchmarks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Latency of a single DMA transfer </a:t>
            </a:r>
            <a:r>
              <a:rPr lang="en-US" dirty="0"/>
              <a:t>for different transfer sizes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mram_read</a:t>
            </a:r>
            <a:r>
              <a:rPr lang="en-US" dirty="0">
                <a:latin typeface="Courier" pitchFamily="2" charset="0"/>
              </a:rPr>
              <a:t>(); 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MRAM-WRAM DMA transfer</a:t>
            </a:r>
          </a:p>
          <a:p>
            <a:pPr lvl="2"/>
            <a:r>
              <a:rPr lang="en-US" dirty="0" err="1">
                <a:latin typeface="Courier" pitchFamily="2" charset="0"/>
              </a:rPr>
              <a:t>mram_write</a:t>
            </a:r>
            <a:r>
              <a:rPr lang="en-US" dirty="0">
                <a:latin typeface="Courier" pitchFamily="2" charset="0"/>
              </a:rPr>
              <a:t>();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Courier" pitchFamily="2" charset="0"/>
              </a:rPr>
              <a:t>// WRAM-MRAM DMA transfer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STREAM</a:t>
            </a:r>
            <a:r>
              <a:rPr lang="en-US" dirty="0"/>
              <a:t> benchmark</a:t>
            </a:r>
          </a:p>
          <a:p>
            <a:pPr lvl="2"/>
            <a:r>
              <a:rPr lang="en-US" dirty="0"/>
              <a:t>COPY, COPY-DMA</a:t>
            </a:r>
          </a:p>
          <a:p>
            <a:pPr lvl="2"/>
            <a:r>
              <a:rPr lang="en-US" dirty="0"/>
              <a:t>ADD, SCALE, TRIAD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Strided</a:t>
            </a:r>
            <a:r>
              <a:rPr lang="en-US" dirty="0"/>
              <a:t> access pattern</a:t>
            </a:r>
          </a:p>
          <a:p>
            <a:pPr lvl="2"/>
            <a:r>
              <a:rPr lang="en-US" dirty="0"/>
              <a:t>Coarse-grain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2"/>
            <a:r>
              <a:rPr lang="en-US" dirty="0"/>
              <a:t>Fine-grain </a:t>
            </a:r>
            <a:r>
              <a:rPr lang="en-US" dirty="0" err="1"/>
              <a:t>strided</a:t>
            </a:r>
            <a:r>
              <a:rPr lang="en-US" dirty="0"/>
              <a:t> access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Random</a:t>
            </a:r>
            <a:r>
              <a:rPr lang="en-US" dirty="0"/>
              <a:t> access pattern (GUPS)</a:t>
            </a:r>
          </a:p>
          <a:p>
            <a:endParaRPr lang="en-US" dirty="0"/>
          </a:p>
          <a:p>
            <a:r>
              <a:rPr lang="en-US" dirty="0"/>
              <a:t>We do include accesses to MRAM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4A30321-12CD-2546-A9E8-9C9B0D370E01}"/>
              </a:ext>
            </a:extLst>
          </p:cNvPr>
          <p:cNvSpPr/>
          <p:nvPr/>
        </p:nvSpPr>
        <p:spPr>
          <a:xfrm>
            <a:off x="609600" y="4019690"/>
            <a:ext cx="8064500" cy="1192390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98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Strided</a:t>
            </a:r>
            <a:r>
              <a:rPr lang="en-US" dirty="0"/>
              <a:t> and Random Access to MRAM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5DB603-68F4-F642-86BD-DB5610C43ACD}"/>
              </a:ext>
            </a:extLst>
          </p:cNvPr>
          <p:cNvSpPr/>
          <p:nvPr/>
        </p:nvSpPr>
        <p:spPr>
          <a:xfrm>
            <a:off x="609600" y="1343420"/>
            <a:ext cx="7874000" cy="840980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5AA7E38-66BB-B34B-89A1-FB65545D269C}"/>
              </a:ext>
            </a:extLst>
          </p:cNvPr>
          <p:cNvSpPr/>
          <p:nvPr/>
        </p:nvSpPr>
        <p:spPr>
          <a:xfrm>
            <a:off x="609600" y="3230896"/>
            <a:ext cx="7874000" cy="45718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7E905-53AF-5247-90B4-F07D6F15814B}"/>
              </a:ext>
            </a:extLst>
          </p:cNvPr>
          <p:cNvSpPr/>
          <p:nvPr/>
        </p:nvSpPr>
        <p:spPr>
          <a:xfrm>
            <a:off x="3285352" y="2418080"/>
            <a:ext cx="1341120" cy="1908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EEBBFA-6CE9-6E4A-8EF3-E89F62F196F9}"/>
              </a:ext>
            </a:extLst>
          </p:cNvPr>
          <p:cNvSpPr/>
          <p:nvPr/>
        </p:nvSpPr>
        <p:spPr>
          <a:xfrm>
            <a:off x="609600" y="4954913"/>
            <a:ext cx="7874000" cy="45718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702FE5-C9CB-F34F-AA29-D71C9B452A61}"/>
              </a:ext>
            </a:extLst>
          </p:cNvPr>
          <p:cNvSpPr/>
          <p:nvPr/>
        </p:nvSpPr>
        <p:spPr>
          <a:xfrm>
            <a:off x="609600" y="5796601"/>
            <a:ext cx="7874000" cy="457184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3BF14F-53F7-5A42-A772-4E6C62374482}"/>
              </a:ext>
            </a:extLst>
          </p:cNvPr>
          <p:cNvSpPr/>
          <p:nvPr/>
        </p:nvSpPr>
        <p:spPr>
          <a:xfrm>
            <a:off x="3285352" y="4332884"/>
            <a:ext cx="1341120" cy="192254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E5CA-945B-8741-A5DB-4EE9B32B5FD5}"/>
              </a:ext>
            </a:extLst>
          </p:cNvPr>
          <p:cNvSpPr/>
          <p:nvPr/>
        </p:nvSpPr>
        <p:spPr>
          <a:xfrm>
            <a:off x="1487032" y="4545456"/>
            <a:ext cx="3139440" cy="1908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712EE1-C67A-DC41-955E-C93DF45827DA}"/>
              </a:ext>
            </a:extLst>
          </p:cNvPr>
          <p:cNvSpPr/>
          <p:nvPr/>
        </p:nvSpPr>
        <p:spPr>
          <a:xfrm>
            <a:off x="6445112" y="4982545"/>
            <a:ext cx="756000" cy="1908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6A0F82-56B7-0644-A443-6CD99B18D8C4}"/>
              </a:ext>
            </a:extLst>
          </p:cNvPr>
          <p:cNvSpPr/>
          <p:nvPr/>
        </p:nvSpPr>
        <p:spPr>
          <a:xfrm>
            <a:off x="6912472" y="5824233"/>
            <a:ext cx="756000" cy="1908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E40F10-DEFE-A54E-B843-0EDA6E207D57}"/>
              </a:ext>
            </a:extLst>
          </p:cNvPr>
          <p:cNvSpPr txBox="1"/>
          <p:nvPr/>
        </p:nvSpPr>
        <p:spPr>
          <a:xfrm>
            <a:off x="609600" y="850900"/>
            <a:ext cx="79857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COARSE-GRAINED STRIDED ACCESS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current MRAM block to WRAM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SIZE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SIZE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+= stride){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Write WRAM block to MRAM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mram_write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	SIZE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FINE-GRAINED STRIDED &amp; RANDOM ACCESS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+= stride){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index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// Load current MRAM element to WRAM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+ index),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				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// Write WRAM element to MRAM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	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mram_write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+ index), 					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uint64_t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707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DRAM Processing Unit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30AA4E-EBDC-6041-B78E-B1FF87ADC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4" y="2054386"/>
            <a:ext cx="9063613" cy="2773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33BE86-857B-A848-BCA1-6FDAD350A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8" y="876821"/>
            <a:ext cx="9134222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0F57B4A-55EA-204C-B19D-97138EED41CC}"/>
              </a:ext>
            </a:extLst>
          </p:cNvPr>
          <p:cNvSpPr/>
          <p:nvPr/>
        </p:nvSpPr>
        <p:spPr>
          <a:xfrm flipV="1">
            <a:off x="4504623" y="2608433"/>
            <a:ext cx="4608000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AAA1C8A-5B3C-B04C-BCCF-70593A21B6FA}"/>
              </a:ext>
            </a:extLst>
          </p:cNvPr>
          <p:cNvSpPr/>
          <p:nvPr/>
        </p:nvSpPr>
        <p:spPr>
          <a:xfrm flipV="1">
            <a:off x="40194" y="1392484"/>
            <a:ext cx="9072000" cy="1215959"/>
          </a:xfrm>
          <a:prstGeom prst="roundRect">
            <a:avLst>
              <a:gd name="adj" fmla="val 2199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18C1B5C-D5DE-224C-BCE0-84902F66A049}"/>
              </a:ext>
            </a:extLst>
          </p:cNvPr>
          <p:cNvSpPr/>
          <p:nvPr/>
        </p:nvSpPr>
        <p:spPr>
          <a:xfrm flipV="1">
            <a:off x="2492942" y="2608436"/>
            <a:ext cx="2011681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49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83E2BE2-94C4-724C-9998-02C8E6710F08}"/>
              </a:ext>
            </a:extLst>
          </p:cNvPr>
          <p:cNvSpPr/>
          <p:nvPr/>
        </p:nvSpPr>
        <p:spPr>
          <a:xfrm flipV="1">
            <a:off x="40193" y="2608440"/>
            <a:ext cx="2452749" cy="3780000"/>
          </a:xfrm>
          <a:prstGeom prst="roundRect">
            <a:avLst>
              <a:gd name="adj" fmla="val 1399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66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3B904-DC80-0340-90DF-8795CAA58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Strided</a:t>
            </a:r>
            <a:r>
              <a:rPr lang="en-US" dirty="0"/>
              <a:t> and Random Accesses (I)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622F74-2FCA-C942-9FC2-76F30579F648}"/>
              </a:ext>
            </a:extLst>
          </p:cNvPr>
          <p:cNvGrpSpPr/>
          <p:nvPr/>
        </p:nvGrpSpPr>
        <p:grpSpPr>
          <a:xfrm>
            <a:off x="169011" y="1389158"/>
            <a:ext cx="0" cy="0"/>
            <a:chOff x="0" y="0"/>
            <a:chExt cx="11398800" cy="360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1196F48F-4489-3545-AB79-DBD635E0505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56838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23317273-8366-BD47-AE6E-BB0D9A09948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727700" y="0"/>
            <a:ext cx="56711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DFE916F-106B-6147-98B2-23D68CCE020A}"/>
              </a:ext>
            </a:extLst>
          </p:cNvPr>
          <p:cNvGraphicFramePr>
            <a:graphicFrameLocks/>
          </p:cNvGraphicFramePr>
          <p:nvPr/>
        </p:nvGraphicFramePr>
        <p:xfrm>
          <a:off x="86990" y="939452"/>
          <a:ext cx="4487683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200C803-1E1D-5740-924D-3EAE5A988FEA}"/>
              </a:ext>
            </a:extLst>
          </p:cNvPr>
          <p:cNvGraphicFramePr>
            <a:graphicFrameLocks/>
          </p:cNvGraphicFramePr>
          <p:nvPr/>
        </p:nvGraphicFramePr>
        <p:xfrm>
          <a:off x="4579354" y="939452"/>
          <a:ext cx="4477656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2D78543-8F86-8E47-A039-970EFBA48F87}"/>
              </a:ext>
            </a:extLst>
          </p:cNvPr>
          <p:cNvSpPr/>
          <p:nvPr/>
        </p:nvSpPr>
        <p:spPr>
          <a:xfrm>
            <a:off x="178200" y="3938064"/>
            <a:ext cx="8787600" cy="77207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Large difference in maximum sustained bandwidth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between coarse-grained and fine-grained DMA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08F801E-E2A8-3B41-80D8-2F06E7CE76F2}"/>
              </a:ext>
            </a:extLst>
          </p:cNvPr>
          <p:cNvSpPr/>
          <p:nvPr/>
        </p:nvSpPr>
        <p:spPr>
          <a:xfrm>
            <a:off x="178200" y="4792030"/>
            <a:ext cx="8787600" cy="756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Coarse-grained DMA uses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1,024-byte transfers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while fine-grained DMA uses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8-byte transfers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F2ADF3D-D010-3B4C-A644-84291B262075}"/>
              </a:ext>
            </a:extLst>
          </p:cNvPr>
          <p:cNvSpPr/>
          <p:nvPr/>
        </p:nvSpPr>
        <p:spPr>
          <a:xfrm>
            <a:off x="801974" y="1049026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2C15AC3-1CB6-FD48-9C6A-0F01FC2782BC}"/>
              </a:ext>
            </a:extLst>
          </p:cNvPr>
          <p:cNvSpPr/>
          <p:nvPr/>
        </p:nvSpPr>
        <p:spPr>
          <a:xfrm>
            <a:off x="8213621" y="1181480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7D355689-F381-0E40-BCFA-5A0800712E7D}"/>
              </a:ext>
            </a:extLst>
          </p:cNvPr>
          <p:cNvSpPr/>
          <p:nvPr/>
        </p:nvSpPr>
        <p:spPr>
          <a:xfrm>
            <a:off x="178200" y="5630574"/>
            <a:ext cx="8787600" cy="77207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Random access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achieves very similar maximum sustained bandwidth to fine-grained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strided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 approach</a:t>
            </a:r>
          </a:p>
        </p:txBody>
      </p:sp>
    </p:spTree>
    <p:extLst>
      <p:ext uri="{BB962C8B-B14F-4D97-AF65-F5344CB8AC3E}">
        <p14:creationId xmlns:p14="http://schemas.microsoft.com/office/powerpoint/2010/main" val="129440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 uiExpand="1">
        <p:bldSub>
          <a:bldChart bld="series"/>
        </p:bldSub>
      </p:bldGraphic>
      <p:bldGraphic spid="16" grpId="0" uiExpand="1">
        <p:bldSub>
          <a:bldChart bld="series"/>
        </p:bldSub>
      </p:bldGraphic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3B904-DC80-0340-90DF-8795CAA58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Strided</a:t>
            </a:r>
            <a:r>
              <a:rPr lang="en-US" dirty="0"/>
              <a:t> and Random Accesses (II)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622F74-2FCA-C942-9FC2-76F30579F648}"/>
              </a:ext>
            </a:extLst>
          </p:cNvPr>
          <p:cNvGrpSpPr/>
          <p:nvPr/>
        </p:nvGrpSpPr>
        <p:grpSpPr>
          <a:xfrm>
            <a:off x="169011" y="1389158"/>
            <a:ext cx="0" cy="0"/>
            <a:chOff x="0" y="0"/>
            <a:chExt cx="11398800" cy="360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1196F48F-4489-3545-AB79-DBD635E0505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56838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23317273-8366-BD47-AE6E-BB0D9A09948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727700" y="0"/>
            <a:ext cx="56711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DFE916F-106B-6147-98B2-23D68CCE020A}"/>
              </a:ext>
            </a:extLst>
          </p:cNvPr>
          <p:cNvGraphicFramePr>
            <a:graphicFrameLocks/>
          </p:cNvGraphicFramePr>
          <p:nvPr/>
        </p:nvGraphicFramePr>
        <p:xfrm>
          <a:off x="86990" y="939452"/>
          <a:ext cx="4487683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200C803-1E1D-5740-924D-3EAE5A988FEA}"/>
              </a:ext>
            </a:extLst>
          </p:cNvPr>
          <p:cNvGraphicFramePr>
            <a:graphicFrameLocks/>
          </p:cNvGraphicFramePr>
          <p:nvPr/>
        </p:nvGraphicFramePr>
        <p:xfrm>
          <a:off x="4579354" y="939452"/>
          <a:ext cx="4477656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2D78543-8F86-8E47-A039-970EFBA48F87}"/>
              </a:ext>
            </a:extLst>
          </p:cNvPr>
          <p:cNvSpPr/>
          <p:nvPr/>
        </p:nvSpPr>
        <p:spPr>
          <a:xfrm>
            <a:off x="178200" y="3938064"/>
            <a:ext cx="8787600" cy="77207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sustained MRAM bandwidth of coarse-grained DMA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decreases as the stride increases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08F801E-E2A8-3B41-80D8-2F06E7CE76F2}"/>
              </a:ext>
            </a:extLst>
          </p:cNvPr>
          <p:cNvSpPr/>
          <p:nvPr/>
        </p:nvSpPr>
        <p:spPr>
          <a:xfrm>
            <a:off x="178200" y="4807805"/>
            <a:ext cx="8787600" cy="12320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effective utilization of the transferred data decreases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as the stride becomes larger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(e.g., a stride 4 means that only one fourth of the transferred data is used)</a:t>
            </a:r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B3DEBC1B-A4AE-2F4F-8F58-40436B00B418}"/>
              </a:ext>
            </a:extLst>
          </p:cNvPr>
          <p:cNvSpPr/>
          <p:nvPr/>
        </p:nvSpPr>
        <p:spPr>
          <a:xfrm rot="13346287">
            <a:off x="996784" y="919956"/>
            <a:ext cx="3296509" cy="1828900"/>
          </a:xfrm>
          <a:prstGeom prst="arc">
            <a:avLst>
              <a:gd name="adj1" fmla="val 12481916"/>
              <a:gd name="adj2" fmla="val 20310381"/>
            </a:avLst>
          </a:prstGeom>
          <a:ln w="57150">
            <a:solidFill>
              <a:srgbClr val="FF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217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3B904-DC80-0340-90DF-8795CAA58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Strided</a:t>
            </a:r>
            <a:r>
              <a:rPr lang="en-US" dirty="0"/>
              <a:t> and Random Accesses (III)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622F74-2FCA-C942-9FC2-76F30579F648}"/>
              </a:ext>
            </a:extLst>
          </p:cNvPr>
          <p:cNvGrpSpPr/>
          <p:nvPr/>
        </p:nvGrpSpPr>
        <p:grpSpPr>
          <a:xfrm>
            <a:off x="169011" y="1389158"/>
            <a:ext cx="0" cy="0"/>
            <a:chOff x="0" y="0"/>
            <a:chExt cx="11398800" cy="360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1196F48F-4489-3545-AB79-DBD635E0505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56838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23317273-8366-BD47-AE6E-BB0D9A09948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727700" y="0"/>
            <a:ext cx="56711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DFE916F-106B-6147-98B2-23D68CCE020A}"/>
              </a:ext>
            </a:extLst>
          </p:cNvPr>
          <p:cNvGraphicFramePr>
            <a:graphicFrameLocks/>
          </p:cNvGraphicFramePr>
          <p:nvPr/>
        </p:nvGraphicFramePr>
        <p:xfrm>
          <a:off x="86990" y="939452"/>
          <a:ext cx="4487683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200C803-1E1D-5740-924D-3EAE5A988FEA}"/>
              </a:ext>
            </a:extLst>
          </p:cNvPr>
          <p:cNvGraphicFramePr>
            <a:graphicFrameLocks/>
          </p:cNvGraphicFramePr>
          <p:nvPr/>
        </p:nvGraphicFramePr>
        <p:xfrm>
          <a:off x="4579354" y="939452"/>
          <a:ext cx="4477656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2D78543-8F86-8E47-A039-970EFBA48F87}"/>
              </a:ext>
            </a:extLst>
          </p:cNvPr>
          <p:cNvSpPr/>
          <p:nvPr/>
        </p:nvSpPr>
        <p:spPr>
          <a:xfrm>
            <a:off x="178200" y="3938064"/>
            <a:ext cx="8787600" cy="77207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For a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stride of 16 or larger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fine-grained DMA approach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achieves higher bandwidth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908F801E-E2A8-3B41-80D8-2F06E7CE76F2}"/>
              </a:ext>
            </a:extLst>
          </p:cNvPr>
          <p:cNvSpPr/>
          <p:nvPr/>
        </p:nvSpPr>
        <p:spPr>
          <a:xfrm>
            <a:off x="178200" y="4807805"/>
            <a:ext cx="8787600" cy="15420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With stride 16,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only one sixteenth of the maximum sustained bandwidth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(622.36 MB/s) of coarse-grained DMA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is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effectively used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which is lower than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the bandwidth of fine-grained DMA (72.58 MB/s)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DF8F2ED-18A6-1246-8013-34EF495BEA42}"/>
              </a:ext>
            </a:extLst>
          </p:cNvPr>
          <p:cNvSpPr/>
          <p:nvPr/>
        </p:nvSpPr>
        <p:spPr>
          <a:xfrm>
            <a:off x="1677379" y="2745479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FB8847A-F563-9F4D-977D-CDD54FF7A630}"/>
              </a:ext>
            </a:extLst>
          </p:cNvPr>
          <p:cNvSpPr/>
          <p:nvPr/>
        </p:nvSpPr>
        <p:spPr>
          <a:xfrm>
            <a:off x="8213621" y="1181480"/>
            <a:ext cx="689548" cy="4047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543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2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3B904-DC80-0340-90DF-8795CAA58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Strided</a:t>
            </a:r>
            <a:r>
              <a:rPr lang="en-US" dirty="0"/>
              <a:t> and Random Accesses (IV)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C622F74-2FCA-C942-9FC2-76F30579F648}"/>
              </a:ext>
            </a:extLst>
          </p:cNvPr>
          <p:cNvGrpSpPr/>
          <p:nvPr/>
        </p:nvGrpSpPr>
        <p:grpSpPr>
          <a:xfrm>
            <a:off x="169011" y="1389158"/>
            <a:ext cx="0" cy="0"/>
            <a:chOff x="0" y="0"/>
            <a:chExt cx="11398800" cy="360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1196F48F-4489-3545-AB79-DBD635E0505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56838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4" name="Chart 13">
              <a:extLst>
                <a:ext uri="{FF2B5EF4-FFF2-40B4-BE49-F238E27FC236}">
                  <a16:creationId xmlns:a16="http://schemas.microsoft.com/office/drawing/2014/main" id="{23317273-8366-BD47-AE6E-BB0D9A09948C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727700" y="0"/>
            <a:ext cx="56711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DFE916F-106B-6147-98B2-23D68CCE020A}"/>
              </a:ext>
            </a:extLst>
          </p:cNvPr>
          <p:cNvGraphicFramePr>
            <a:graphicFrameLocks/>
          </p:cNvGraphicFramePr>
          <p:nvPr/>
        </p:nvGraphicFramePr>
        <p:xfrm>
          <a:off x="86990" y="939452"/>
          <a:ext cx="4487683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8200C803-1E1D-5740-924D-3EAE5A988FEA}"/>
              </a:ext>
            </a:extLst>
          </p:cNvPr>
          <p:cNvGraphicFramePr>
            <a:graphicFrameLocks/>
          </p:cNvGraphicFramePr>
          <p:nvPr/>
        </p:nvGraphicFramePr>
        <p:xfrm>
          <a:off x="4579354" y="939452"/>
          <a:ext cx="4477656" cy="2842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963924D2-7B16-E44F-9C9C-B76A93D000E2}"/>
              </a:ext>
            </a:extLst>
          </p:cNvPr>
          <p:cNvGrpSpPr/>
          <p:nvPr/>
        </p:nvGrpSpPr>
        <p:grpSpPr>
          <a:xfrm>
            <a:off x="639241" y="3967330"/>
            <a:ext cx="7865519" cy="2386705"/>
            <a:chOff x="464215" y="3967330"/>
            <a:chExt cx="8213894" cy="1906997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15DED43E-B97D-9B4C-A2B5-9DC62C0F6D12}"/>
                </a:ext>
              </a:extLst>
            </p:cNvPr>
            <p:cNvSpPr/>
            <p:nvPr/>
          </p:nvSpPr>
          <p:spPr>
            <a:xfrm>
              <a:off x="464215" y="3967333"/>
              <a:ext cx="8213894" cy="1906994"/>
            </a:xfrm>
            <a:prstGeom prst="roundRect">
              <a:avLst>
                <a:gd name="adj" fmla="val 9070"/>
              </a:avLst>
            </a:prstGeom>
            <a:solidFill>
              <a:srgbClr val="F2F9F3"/>
            </a:solidFill>
            <a:ln w="4445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solidFill>
                    <a:srgbClr val="70AD47">
                      <a:lumMod val="75000"/>
                    </a:srgbClr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22" name="Round Same Side Corner Rectangle 21">
              <a:extLst>
                <a:ext uri="{FF2B5EF4-FFF2-40B4-BE49-F238E27FC236}">
                  <a16:creationId xmlns:a16="http://schemas.microsoft.com/office/drawing/2014/main" id="{0B37B348-5830-A446-A27E-34693EE3439E}"/>
                </a:ext>
              </a:extLst>
            </p:cNvPr>
            <p:cNvSpPr/>
            <p:nvPr/>
          </p:nvSpPr>
          <p:spPr>
            <a:xfrm>
              <a:off x="464215" y="3967330"/>
              <a:ext cx="8213894" cy="31640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6600"/>
            </a:solidFill>
            <a:ln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PROGRAMMING RECOMMENDATION 4</a:t>
              </a: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D7A2FC96-7A3C-1C46-99DB-CE1AD6961632}"/>
              </a:ext>
            </a:extLst>
          </p:cNvPr>
          <p:cNvSpPr txBox="1"/>
          <p:nvPr/>
        </p:nvSpPr>
        <p:spPr>
          <a:xfrm>
            <a:off x="639241" y="4387333"/>
            <a:ext cx="7865519" cy="1938992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strided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access patterns with a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stride smaller than 16 8-byte elements, fetch a large contiguous chunk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(e.g., 1,024 bytes) from a DPU’s MRAM bank.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36000" marR="0" lvl="0" indent="-1620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strided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access patterns with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larger strides and random access patterns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fetch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only the data elements that are needed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from an MRAM bank.   </a:t>
            </a:r>
          </a:p>
        </p:txBody>
      </p:sp>
    </p:spTree>
    <p:extLst>
      <p:ext uri="{BB962C8B-B14F-4D97-AF65-F5344CB8AC3E}">
        <p14:creationId xmlns:p14="http://schemas.microsoft.com/office/powerpoint/2010/main" val="383924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Microbenchmark: </a:t>
            </a:r>
            <a:r>
              <a:rPr lang="en-US" dirty="0" err="1"/>
              <a:t>Strided</a:t>
            </a:r>
            <a:r>
              <a:rPr lang="en-US" dirty="0"/>
              <a:t> and Random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Strided</a:t>
            </a:r>
            <a:r>
              <a:rPr lang="en-US" sz="2400" dirty="0"/>
              <a:t> and random accesses to MRAM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2440DC-5DBB-094A-8F34-39C04A7FB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0968"/>
            <a:ext cx="9144000" cy="41153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284CBF-949F-434C-AD0F-ADF464244C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181747"/>
            <a:ext cx="9144000" cy="304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00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DPU: Arithmetic Throughput vs. Operational Intensity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7235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50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00C09F-C747-2541-A3E2-DA1C4501C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89" y="2997200"/>
            <a:ext cx="7630365" cy="314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0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02269 L 0.05434 -0.1069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-64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226AB-1677-1943-85FC-75B1BE994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Arithmetic Throughput vs. Operational Intensity (I)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46029F-E62B-B040-8938-C00AEE817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527949" cy="561702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Characterize </a:t>
            </a:r>
            <a:r>
              <a:rPr lang="en-US" dirty="0">
                <a:solidFill>
                  <a:srgbClr val="00B050"/>
                </a:solidFill>
              </a:rPr>
              <a:t>memory-bound regions and compute-bound regions</a:t>
            </a:r>
            <a:r>
              <a:rPr lang="en-US" dirty="0"/>
              <a:t> for different datatypes and operations</a:t>
            </a:r>
          </a:p>
          <a:p>
            <a:endParaRPr lang="en-US" dirty="0"/>
          </a:p>
          <a:p>
            <a:r>
              <a:rPr lang="en-US" dirty="0"/>
              <a:t>Microbenchmark</a:t>
            </a:r>
          </a:p>
          <a:p>
            <a:pPr lvl="1"/>
            <a:r>
              <a:rPr lang="en-US" dirty="0"/>
              <a:t>We </a:t>
            </a:r>
            <a:r>
              <a:rPr lang="en-US" dirty="0">
                <a:solidFill>
                  <a:srgbClr val="0070C0"/>
                </a:solidFill>
              </a:rPr>
              <a:t>load one chunk of an MRAM array into WRAM</a:t>
            </a:r>
          </a:p>
          <a:p>
            <a:pPr lvl="1"/>
            <a:r>
              <a:rPr lang="en-US" dirty="0"/>
              <a:t>Perform a </a:t>
            </a:r>
            <a:r>
              <a:rPr lang="en-US" dirty="0">
                <a:solidFill>
                  <a:srgbClr val="00B050"/>
                </a:solidFill>
              </a:rPr>
              <a:t>variable number of operations on the data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Write back </a:t>
            </a:r>
            <a:r>
              <a:rPr lang="en-US" dirty="0"/>
              <a:t>to MRAM</a:t>
            </a:r>
          </a:p>
          <a:p>
            <a:endParaRPr lang="en-US" dirty="0"/>
          </a:p>
          <a:p>
            <a:r>
              <a:rPr lang="en-US" dirty="0"/>
              <a:t>The experiment is inspired by the </a:t>
            </a:r>
            <a:r>
              <a:rPr lang="en-US" dirty="0">
                <a:solidFill>
                  <a:srgbClr val="0070C0"/>
                </a:solidFill>
              </a:rPr>
              <a:t>Roofline model</a:t>
            </a:r>
            <a:r>
              <a:rPr lang="en-US" dirty="0"/>
              <a:t>*</a:t>
            </a:r>
          </a:p>
          <a:p>
            <a:endParaRPr lang="en-US" dirty="0"/>
          </a:p>
          <a:p>
            <a:r>
              <a:rPr lang="en-US" dirty="0"/>
              <a:t>We define </a:t>
            </a:r>
            <a:r>
              <a:rPr lang="en-US" dirty="0">
                <a:solidFill>
                  <a:srgbClr val="C00000"/>
                </a:solidFill>
              </a:rPr>
              <a:t>operational intensity </a:t>
            </a:r>
            <a:r>
              <a:rPr lang="en-US" dirty="0"/>
              <a:t>(OI)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/>
              <a:t>as the number of arithmetic operations performed per byte accessed from MRAM (OP/B)</a:t>
            </a:r>
          </a:p>
          <a:p>
            <a:endParaRPr lang="en-US" dirty="0"/>
          </a:p>
          <a:p>
            <a:r>
              <a:rPr lang="en-US" dirty="0"/>
              <a:t>The pipeline latency changes with the operational intensity, but the MRAM access latency is fixed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3558A2-B31E-3240-AD07-810FDA6883D6}"/>
              </a:ext>
            </a:extLst>
          </p:cNvPr>
          <p:cNvSpPr txBox="1"/>
          <p:nvPr/>
        </p:nvSpPr>
        <p:spPr>
          <a:xfrm>
            <a:off x="1581667" y="6553200"/>
            <a:ext cx="60692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*S. Williams et al., “Roofline: An Insightful Visual Performance Model for Multi-core Architectures,” CACM, 2009</a:t>
            </a:r>
          </a:p>
        </p:txBody>
      </p:sp>
    </p:spTree>
    <p:extLst>
      <p:ext uri="{BB962C8B-B14F-4D97-AF65-F5344CB8AC3E}">
        <p14:creationId xmlns:p14="http://schemas.microsoft.com/office/powerpoint/2010/main" val="218654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B1A09-65D3-0F45-A0AA-D2E1C548B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Arithmetic Throughput vs. Operational Intensity (II)</a:t>
            </a:r>
            <a:endParaRPr lang="en-US" sz="3000" b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5DB603-68F4-F642-86BD-DB5610C43ACD}"/>
              </a:ext>
            </a:extLst>
          </p:cNvPr>
          <p:cNvSpPr/>
          <p:nvPr/>
        </p:nvSpPr>
        <p:spPr>
          <a:xfrm>
            <a:off x="389304" y="1955200"/>
            <a:ext cx="8454013" cy="290160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7E905-53AF-5247-90B4-F07D6F15814B}"/>
              </a:ext>
            </a:extLst>
          </p:cNvPr>
          <p:cNvSpPr/>
          <p:nvPr/>
        </p:nvSpPr>
        <p:spPr>
          <a:xfrm>
            <a:off x="2360792" y="1140108"/>
            <a:ext cx="2124000" cy="1908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A3A86F-54C5-554B-B7F5-45DDCD71F73B}"/>
              </a:ext>
            </a:extLst>
          </p:cNvPr>
          <p:cNvSpPr/>
          <p:nvPr/>
        </p:nvSpPr>
        <p:spPr>
          <a:xfrm>
            <a:off x="389303" y="3243101"/>
            <a:ext cx="8454013" cy="252000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5E75770-494A-9C4D-BD75-FB307931F9AA}"/>
              </a:ext>
            </a:extLst>
          </p:cNvPr>
          <p:cNvSpPr/>
          <p:nvPr/>
        </p:nvSpPr>
        <p:spPr>
          <a:xfrm>
            <a:off x="389303" y="5801316"/>
            <a:ext cx="8454013" cy="290160"/>
          </a:xfrm>
          <a:prstGeom prst="rect">
            <a:avLst/>
          </a:prstGeom>
          <a:solidFill>
            <a:schemeClr val="accent5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01A6FE-2B9D-4642-8EF2-5A609E671A67}"/>
              </a:ext>
            </a:extLst>
          </p:cNvPr>
          <p:cNvSpPr/>
          <p:nvPr/>
        </p:nvSpPr>
        <p:spPr>
          <a:xfrm>
            <a:off x="887592" y="1140108"/>
            <a:ext cx="1224000" cy="18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A10F84-0A85-9C43-90FB-0524289FA0A1}"/>
              </a:ext>
            </a:extLst>
          </p:cNvPr>
          <p:cNvSpPr/>
          <p:nvPr/>
        </p:nvSpPr>
        <p:spPr>
          <a:xfrm>
            <a:off x="2482712" y="2644070"/>
            <a:ext cx="1224000" cy="18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F816DA1-F753-FB45-8A97-90474F098866}"/>
              </a:ext>
            </a:extLst>
          </p:cNvPr>
          <p:cNvSpPr/>
          <p:nvPr/>
        </p:nvSpPr>
        <p:spPr>
          <a:xfrm>
            <a:off x="887592" y="1343478"/>
            <a:ext cx="720000" cy="1800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25C5A5A-4220-1C40-A842-74C89CF22F4A}"/>
              </a:ext>
            </a:extLst>
          </p:cNvPr>
          <p:cNvSpPr/>
          <p:nvPr/>
        </p:nvSpPr>
        <p:spPr>
          <a:xfrm>
            <a:off x="3682949" y="2848073"/>
            <a:ext cx="864000" cy="1800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E40F10-DEFE-A54E-B843-0EDA6E207D57}"/>
              </a:ext>
            </a:extLst>
          </p:cNvPr>
          <p:cNvSpPr txBox="1"/>
          <p:nvPr/>
        </p:nvSpPr>
        <p:spPr>
          <a:xfrm>
            <a:off x="389305" y="1074420"/>
            <a:ext cx="845401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repetitions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&gt;= 1.0 ?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: 1;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stride      =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&gt;= 1.0 ? 1 :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)(1 /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current MRAM block to WRAM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mram_read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const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SIZE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(T));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Update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 = 0; r &lt; repetitions; r++){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+=stride){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#ifdef ADD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+= scalar;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elif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SUB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-= scalar;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SUB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elif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MUL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*= scalar;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MUL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elif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DIV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   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/= scalar;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DIV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#endif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 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Write WRAM block to MRAM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mram_write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__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mram_ptr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void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*)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mram_address_B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, SIZE *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(T));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E0EC3F7-19D0-4F45-A792-6D714D4D2392}"/>
              </a:ext>
            </a:extLst>
          </p:cNvPr>
          <p:cNvSpPr/>
          <p:nvPr/>
        </p:nvSpPr>
        <p:spPr>
          <a:xfrm>
            <a:off x="5960417" y="2454324"/>
            <a:ext cx="2882900" cy="179429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greater or equal to 1 indicates the (integer) number of repetitions per input element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Calibri" panose="020F0502020204030204" pitchFamily="34" charset="0"/>
              </a:rPr>
              <a:t>input_repeat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smaller than 1 indicates the fraction of elements that are updated</a:t>
            </a:r>
          </a:p>
        </p:txBody>
      </p:sp>
    </p:spTree>
    <p:extLst>
      <p:ext uri="{BB962C8B-B14F-4D97-AF65-F5344CB8AC3E}">
        <p14:creationId xmlns:p14="http://schemas.microsoft.com/office/powerpoint/2010/main" val="2960652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226AB-1677-1943-85FC-75B1BE994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/>
              <a:t>Arithmetic Throughput vs. Operational Intensity (III)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3D0DE-5C84-6441-A92C-A7033691C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912" y="887483"/>
            <a:ext cx="7162800" cy="4358052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93E1D88-E6DE-FA40-AB62-FF2BDC4CB736}"/>
              </a:ext>
            </a:extLst>
          </p:cNvPr>
          <p:cNvSpPr/>
          <p:nvPr/>
        </p:nvSpPr>
        <p:spPr>
          <a:xfrm>
            <a:off x="464214" y="5017564"/>
            <a:ext cx="8215572" cy="139593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We show results of arithmetic throughput vs. operational intensity for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(a)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32-bit integer 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(b)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32-bit integer MUL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(c)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32-bit floating-point 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, and (d)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32-bit floating-point MUL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(results for other datatypes and operations show similar trends)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0B82DE-2CFD-6949-8946-6828286B01F0}"/>
              </a:ext>
            </a:extLst>
          </p:cNvPr>
          <p:cNvSpPr/>
          <p:nvPr/>
        </p:nvSpPr>
        <p:spPr>
          <a:xfrm>
            <a:off x="1535070" y="922209"/>
            <a:ext cx="1046084" cy="2584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BB1EF2-5690-E244-989A-C72CC816AD9E}"/>
              </a:ext>
            </a:extLst>
          </p:cNvPr>
          <p:cNvSpPr/>
          <p:nvPr/>
        </p:nvSpPr>
        <p:spPr>
          <a:xfrm>
            <a:off x="5090427" y="920803"/>
            <a:ext cx="1046084" cy="2584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A7BB1CA-EF79-EC4F-B489-FDAEAD1041AE}"/>
              </a:ext>
            </a:extLst>
          </p:cNvPr>
          <p:cNvSpPr/>
          <p:nvPr/>
        </p:nvSpPr>
        <p:spPr>
          <a:xfrm>
            <a:off x="1535070" y="3100179"/>
            <a:ext cx="1080000" cy="2584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176C0F-ABE5-A34A-9E23-C8F0EBF812C0}"/>
              </a:ext>
            </a:extLst>
          </p:cNvPr>
          <p:cNvSpPr/>
          <p:nvPr/>
        </p:nvSpPr>
        <p:spPr>
          <a:xfrm>
            <a:off x="5090427" y="3098773"/>
            <a:ext cx="1080000" cy="25841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8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226AB-1677-1943-85FC-75B1BE994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Arithmetic Throughput vs. Operational Intensity (IV)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8A7E4E-46E7-A941-80D3-FF7FD6CFC8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136" y="1172483"/>
          <a:ext cx="4680000" cy="2794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EE47C952-0691-0D41-B462-344133A31237}"/>
              </a:ext>
            </a:extLst>
          </p:cNvPr>
          <p:cNvGrpSpPr/>
          <p:nvPr/>
        </p:nvGrpSpPr>
        <p:grpSpPr>
          <a:xfrm>
            <a:off x="925804" y="1172483"/>
            <a:ext cx="2484000" cy="1999152"/>
            <a:chOff x="842679" y="887483"/>
            <a:chExt cx="2484000" cy="1999152"/>
          </a:xfrm>
        </p:grpSpPr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0B65AB58-6E39-E74F-9B09-13663BA35025}"/>
                </a:ext>
              </a:extLst>
            </p:cNvPr>
            <p:cNvSpPr/>
            <p:nvPr/>
          </p:nvSpPr>
          <p:spPr>
            <a:xfrm flipH="1">
              <a:off x="842679" y="887483"/>
              <a:ext cx="2484000" cy="1999152"/>
            </a:xfrm>
            <a:prstGeom prst="rtTriangle">
              <a:avLst/>
            </a:prstGeom>
            <a:solidFill>
              <a:srgbClr val="FF2600">
                <a:alpha val="25098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5D7AB2-F16C-0E43-8506-49F562DF246B}"/>
                </a:ext>
              </a:extLst>
            </p:cNvPr>
            <p:cNvSpPr txBox="1"/>
            <p:nvPr/>
          </p:nvSpPr>
          <p:spPr>
            <a:xfrm>
              <a:off x="1691936" y="2160494"/>
              <a:ext cx="14411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Memory-bound region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F8D4043-BC79-594D-8CAF-AFDF7EA7C71A}"/>
              </a:ext>
            </a:extLst>
          </p:cNvPr>
          <p:cNvGrpSpPr/>
          <p:nvPr/>
        </p:nvGrpSpPr>
        <p:grpSpPr>
          <a:xfrm>
            <a:off x="3155624" y="1172483"/>
            <a:ext cx="1819835" cy="1999152"/>
            <a:chOff x="3072499" y="887483"/>
            <a:chExt cx="1819835" cy="199915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63AC6A-FF2B-4443-8C04-F757D7764BAC}"/>
                </a:ext>
              </a:extLst>
            </p:cNvPr>
            <p:cNvSpPr/>
            <p:nvPr/>
          </p:nvSpPr>
          <p:spPr>
            <a:xfrm>
              <a:off x="3371849" y="887483"/>
              <a:ext cx="1224000" cy="1999152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30D2FD-15B9-3C47-A8D0-D0ABCBE3941B}"/>
                </a:ext>
              </a:extLst>
            </p:cNvPr>
            <p:cNvSpPr txBox="1"/>
            <p:nvPr/>
          </p:nvSpPr>
          <p:spPr>
            <a:xfrm>
              <a:off x="3072499" y="2160494"/>
              <a:ext cx="18198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Compute-bound region</a:t>
              </a:r>
            </a:p>
          </p:txBody>
        </p:sp>
      </p:grp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C117EF13-2289-E949-B65E-AAAF43AE5D4F}"/>
              </a:ext>
            </a:extLst>
          </p:cNvPr>
          <p:cNvSpPr/>
          <p:nvPr/>
        </p:nvSpPr>
        <p:spPr>
          <a:xfrm>
            <a:off x="5137078" y="1053733"/>
            <a:ext cx="3491347" cy="1440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In the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memory-bound region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the arithmetic throughput increases with the operational intensity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744CA7D-8B32-0243-885E-B5D0E4098157}"/>
              </a:ext>
            </a:extLst>
          </p:cNvPr>
          <p:cNvSpPr/>
          <p:nvPr/>
        </p:nvSpPr>
        <p:spPr>
          <a:xfrm>
            <a:off x="5137077" y="2685989"/>
            <a:ext cx="3491347" cy="1440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In the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compute-bound region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, the arithmetic throughput is flat at its maximum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D9559C1-0047-5C43-AE57-37811C246327}"/>
              </a:ext>
            </a:extLst>
          </p:cNvPr>
          <p:cNvSpPr/>
          <p:nvPr/>
        </p:nvSpPr>
        <p:spPr>
          <a:xfrm>
            <a:off x="464214" y="4298099"/>
            <a:ext cx="8215572" cy="116454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throughput saturation point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is the operational intensity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where the transition between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memory-bound region and the compute-bound region happens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D25F215-D3B2-E442-A8A6-6C42B6FD453A}"/>
              </a:ext>
            </a:extLst>
          </p:cNvPr>
          <p:cNvSpPr/>
          <p:nvPr/>
        </p:nvSpPr>
        <p:spPr>
          <a:xfrm>
            <a:off x="464214" y="5615161"/>
            <a:ext cx="8215572" cy="71790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The throughput saturation point is as low as ¼ OP/B,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i.e.,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1 integer addition per every 32-bit element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fetched</a:t>
            </a:r>
          </a:p>
        </p:txBody>
      </p:sp>
    </p:spTree>
    <p:extLst>
      <p:ext uri="{BB962C8B-B14F-4D97-AF65-F5344CB8AC3E}">
        <p14:creationId xmlns:p14="http://schemas.microsoft.com/office/powerpoint/2010/main" val="279283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3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4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5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6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7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8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9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0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3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4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5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6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7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8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19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0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2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chart seriesIdx="-4" categoryIdx="23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6" fill="hold">
                      <p:stCondLst>
                        <p:cond delay="indefinite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Sub>
          <a:bldChart bld="category"/>
        </p:bldSub>
      </p:bldGraphic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4867518" cy="5293805"/>
          </a:xfrm>
        </p:spPr>
        <p:txBody>
          <a:bodyPr>
            <a:normAutofit/>
          </a:bodyPr>
          <a:lstStyle/>
          <a:p>
            <a:r>
              <a:rPr lang="en-US" dirty="0"/>
              <a:t>In-order pipeline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rgbClr val="0070C0"/>
                </a:solidFill>
              </a:rPr>
              <a:t>425 MHz*</a:t>
            </a:r>
          </a:p>
          <a:p>
            <a:r>
              <a:rPr lang="en-US" dirty="0">
                <a:solidFill>
                  <a:srgbClr val="C00000"/>
                </a:solidFill>
              </a:rPr>
              <a:t>Fine-grain multithreaded</a:t>
            </a:r>
          </a:p>
          <a:p>
            <a:pPr lvl="1"/>
            <a:r>
              <a:rPr lang="en-US" dirty="0"/>
              <a:t>24 hardware threads</a:t>
            </a:r>
          </a:p>
          <a:p>
            <a:r>
              <a:rPr lang="en-US" dirty="0"/>
              <a:t>14 pipeline stages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DISPATCH</a:t>
            </a:r>
            <a:r>
              <a:rPr lang="en-US" sz="2200" dirty="0"/>
              <a:t>: Thread selection</a:t>
            </a:r>
          </a:p>
          <a:p>
            <a:pPr lvl="1"/>
            <a:r>
              <a:rPr lang="en-US" sz="2200" dirty="0">
                <a:solidFill>
                  <a:schemeClr val="accent2"/>
                </a:solidFill>
              </a:rPr>
              <a:t>FETCH</a:t>
            </a:r>
            <a:r>
              <a:rPr lang="en-US" sz="2200" dirty="0"/>
              <a:t>: Instruction fetch</a:t>
            </a:r>
          </a:p>
          <a:p>
            <a:pPr lvl="1"/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READOP</a:t>
            </a:r>
            <a:r>
              <a:rPr lang="en-US" sz="2200" dirty="0"/>
              <a:t>: Register file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FORMAT</a:t>
            </a:r>
            <a:r>
              <a:rPr lang="en-US" sz="2200" dirty="0"/>
              <a:t>: Operand formatting</a:t>
            </a:r>
          </a:p>
          <a:p>
            <a:pPr lvl="1"/>
            <a:r>
              <a:rPr lang="en-US" sz="2200" dirty="0">
                <a:solidFill>
                  <a:srgbClr val="009193"/>
                </a:solidFill>
              </a:rPr>
              <a:t>ALU</a:t>
            </a:r>
            <a:r>
              <a:rPr lang="en-US" sz="2200" dirty="0"/>
              <a:t>: Operation and WRAM</a:t>
            </a:r>
          </a:p>
          <a:p>
            <a:pPr lvl="1"/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MERGE</a:t>
            </a:r>
            <a:r>
              <a:rPr lang="en-US" sz="2200" dirty="0"/>
              <a:t>: Result formatting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4C09A52-4D4A-8C48-B643-7D44B82414CE}"/>
              </a:ext>
            </a:extLst>
          </p:cNvPr>
          <p:cNvGrpSpPr>
            <a:grpSpLocks noChangeAspect="1"/>
          </p:cNvGrpSpPr>
          <p:nvPr/>
        </p:nvGrpSpPr>
        <p:grpSpPr>
          <a:xfrm>
            <a:off x="4614455" y="1575476"/>
            <a:ext cx="4529545" cy="4185524"/>
            <a:chOff x="4468932" y="1423074"/>
            <a:chExt cx="4675068" cy="4320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7A6990-9AB4-2141-A33B-F8053BE58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8932" y="1423074"/>
              <a:ext cx="4675068" cy="432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ECD6D3-4270-804B-A640-A464BC491D66}"/>
                </a:ext>
              </a:extLst>
            </p:cNvPr>
            <p:cNvSpPr txBox="1"/>
            <p:nvPr/>
          </p:nvSpPr>
          <p:spPr>
            <a:xfrm>
              <a:off x="7357185" y="3060398"/>
              <a:ext cx="1743320" cy="317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34" charset="-128"/>
                  <a:cs typeface="+mn-cs"/>
                </a:rPr>
                <a:t>To the DMA engine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A0059F09-B762-6C48-9262-BFD625D37426}"/>
              </a:ext>
            </a:extLst>
          </p:cNvPr>
          <p:cNvSpPr txBox="1"/>
          <p:nvPr/>
        </p:nvSpPr>
        <p:spPr>
          <a:xfrm>
            <a:off x="169011" y="6169223"/>
            <a:ext cx="767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* 350 MHz in the UPMEM-based PIM system used for the experimental results shown in this lecture</a:t>
            </a:r>
          </a:p>
        </p:txBody>
      </p:sp>
    </p:spTree>
    <p:extLst>
      <p:ext uri="{BB962C8B-B14F-4D97-AF65-F5344CB8AC3E}">
        <p14:creationId xmlns:p14="http://schemas.microsoft.com/office/powerpoint/2010/main" val="1326932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226AB-1677-1943-85FC-75B1BE994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Arithmetic Throughput vs. Operational Intensity (V)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43D0DE-5C84-6441-A92C-A7033691C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912" y="887483"/>
            <a:ext cx="7162800" cy="435805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4F59E24-E535-D64D-85B0-011BC9DB4A07}"/>
              </a:ext>
            </a:extLst>
          </p:cNvPr>
          <p:cNvCxnSpPr/>
          <p:nvPr/>
        </p:nvCxnSpPr>
        <p:spPr>
          <a:xfrm>
            <a:off x="3491346" y="950027"/>
            <a:ext cx="0" cy="16031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41E883-1B60-4245-BEE3-A3E5A2C7E597}"/>
              </a:ext>
            </a:extLst>
          </p:cNvPr>
          <p:cNvCxnSpPr/>
          <p:nvPr/>
        </p:nvCxnSpPr>
        <p:spPr>
          <a:xfrm>
            <a:off x="6458197" y="950027"/>
            <a:ext cx="0" cy="16031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DA803C-B0CE-994D-8E7E-4D96E70BB85C}"/>
              </a:ext>
            </a:extLst>
          </p:cNvPr>
          <p:cNvCxnSpPr/>
          <p:nvPr/>
        </p:nvCxnSpPr>
        <p:spPr>
          <a:xfrm>
            <a:off x="2693720" y="3133108"/>
            <a:ext cx="0" cy="16031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FF0991-694A-0049-95C4-DF5503B8DF81}"/>
              </a:ext>
            </a:extLst>
          </p:cNvPr>
          <p:cNvCxnSpPr/>
          <p:nvPr/>
        </p:nvCxnSpPr>
        <p:spPr>
          <a:xfrm>
            <a:off x="6054437" y="3133108"/>
            <a:ext cx="0" cy="160316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F943DF7-74DB-8946-95D6-77B823ED7BC0}"/>
              </a:ext>
            </a:extLst>
          </p:cNvPr>
          <p:cNvSpPr/>
          <p:nvPr/>
        </p:nvSpPr>
        <p:spPr>
          <a:xfrm>
            <a:off x="455254" y="4502818"/>
            <a:ext cx="8213894" cy="1904237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81D68544-6280-0F44-AB25-3F08225D1E62}"/>
              </a:ext>
            </a:extLst>
          </p:cNvPr>
          <p:cNvSpPr/>
          <p:nvPr/>
        </p:nvSpPr>
        <p:spPr>
          <a:xfrm>
            <a:off x="455254" y="4502813"/>
            <a:ext cx="8213894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KEY OBSERVATION 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759750-D689-3844-B105-218E641961E8}"/>
              </a:ext>
            </a:extLst>
          </p:cNvPr>
          <p:cNvSpPr txBox="1"/>
          <p:nvPr/>
        </p:nvSpPr>
        <p:spPr>
          <a:xfrm>
            <a:off x="465892" y="4929727"/>
            <a:ext cx="8213894" cy="1477328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arithmetic throughput of a DRAM Processing Unit (DPU) saturates at low or very low operational intensity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(e.g., 1 integer addition per 32-bit element). Thus,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DPU is fundamentally a compute-bound processor.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We expect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most real-world workloads be compute-bound in the UPMEM PIM architecture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. 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191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Microbenchmark: Arithmetic Throughput vs. Operational Intensity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Arithmetic Throughput versus Operational Intensity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7C4D66-758B-C44A-A952-D8EC6D86F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42199"/>
            <a:ext cx="9144000" cy="412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291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Takeaway 1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959BB4B7-D308-A343-86BB-DEF6AAC242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136" y="1172483"/>
          <a:ext cx="4680000" cy="2794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EED77566-CAFF-0D40-9517-F4F799C2325B}"/>
              </a:ext>
            </a:extLst>
          </p:cNvPr>
          <p:cNvGrpSpPr/>
          <p:nvPr/>
        </p:nvGrpSpPr>
        <p:grpSpPr>
          <a:xfrm>
            <a:off x="925804" y="1172483"/>
            <a:ext cx="2484000" cy="1999152"/>
            <a:chOff x="842679" y="887483"/>
            <a:chExt cx="2484000" cy="1999152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39F54316-3400-BE47-91D0-5BF8A2AF3573}"/>
                </a:ext>
              </a:extLst>
            </p:cNvPr>
            <p:cNvSpPr/>
            <p:nvPr/>
          </p:nvSpPr>
          <p:spPr>
            <a:xfrm flipH="1">
              <a:off x="842679" y="887483"/>
              <a:ext cx="2484000" cy="1999152"/>
            </a:xfrm>
            <a:prstGeom prst="rtTriangle">
              <a:avLst/>
            </a:prstGeom>
            <a:solidFill>
              <a:srgbClr val="FF2600">
                <a:alpha val="25098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7FDA02-7327-B546-9210-4967490D3EDA}"/>
                </a:ext>
              </a:extLst>
            </p:cNvPr>
            <p:cNvSpPr txBox="1"/>
            <p:nvPr/>
          </p:nvSpPr>
          <p:spPr>
            <a:xfrm>
              <a:off x="1691936" y="2160494"/>
              <a:ext cx="14411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>
                  <a:solidFill>
                    <a:srgbClr val="FF0000"/>
                  </a:solidFill>
                </a:rPr>
                <a:t>Memory-bound region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D4D2BF-C849-4E45-9193-07B0974758A9}"/>
              </a:ext>
            </a:extLst>
          </p:cNvPr>
          <p:cNvGrpSpPr/>
          <p:nvPr/>
        </p:nvGrpSpPr>
        <p:grpSpPr>
          <a:xfrm>
            <a:off x="3155624" y="1172483"/>
            <a:ext cx="1819835" cy="1999152"/>
            <a:chOff x="3072499" y="887483"/>
            <a:chExt cx="1819835" cy="199915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2CB3CFB-184D-CA49-B103-8255F9C8EFE1}"/>
                </a:ext>
              </a:extLst>
            </p:cNvPr>
            <p:cNvSpPr/>
            <p:nvPr/>
          </p:nvSpPr>
          <p:spPr>
            <a:xfrm>
              <a:off x="3371849" y="887483"/>
              <a:ext cx="1224000" cy="1999152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AC1BB2-D09D-D043-9330-2E346F10189A}"/>
                </a:ext>
              </a:extLst>
            </p:cNvPr>
            <p:cNvSpPr txBox="1"/>
            <p:nvPr/>
          </p:nvSpPr>
          <p:spPr>
            <a:xfrm>
              <a:off x="3072499" y="2160494"/>
              <a:ext cx="18198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>
                  <a:solidFill>
                    <a:srgbClr val="002060"/>
                  </a:solidFill>
                </a:rPr>
                <a:t>Compute-bound region</a:t>
              </a:r>
            </a:p>
          </p:txBody>
        </p:sp>
      </p:grp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162ED09-6690-754B-9E64-C17091975622}"/>
              </a:ext>
            </a:extLst>
          </p:cNvPr>
          <p:cNvSpPr/>
          <p:nvPr/>
        </p:nvSpPr>
        <p:spPr>
          <a:xfrm>
            <a:off x="5247860" y="1172483"/>
            <a:ext cx="3392169" cy="236560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throughput saturation point is as low as ¼ OP/B,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i.e., </a:t>
            </a:r>
            <a:r>
              <a:rPr lang="en-US" sz="2200" dirty="0">
                <a:solidFill>
                  <a:schemeClr val="accent4"/>
                </a:solidFill>
                <a:latin typeface="Candara" panose="020E0502030303020204" pitchFamily="34" charset="0"/>
              </a:rPr>
              <a:t>1 integer addition per every 32-bit element 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fetched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0EB9356-6B63-CE48-9614-A37E15880C50}"/>
              </a:ext>
            </a:extLst>
          </p:cNvPr>
          <p:cNvSpPr/>
          <p:nvPr/>
        </p:nvSpPr>
        <p:spPr>
          <a:xfrm>
            <a:off x="700200" y="4590270"/>
            <a:ext cx="7733584" cy="1130415"/>
          </a:xfrm>
          <a:prstGeom prst="roundRect">
            <a:avLst>
              <a:gd name="adj" fmla="val 9070"/>
            </a:avLst>
          </a:prstGeom>
          <a:solidFill>
            <a:srgbClr val="F9F2F2"/>
          </a:solidFill>
          <a:ln w="44450"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9BA37741-816E-554A-BC80-B489AA341C30}"/>
              </a:ext>
            </a:extLst>
          </p:cNvPr>
          <p:cNvSpPr/>
          <p:nvPr/>
        </p:nvSpPr>
        <p:spPr>
          <a:xfrm>
            <a:off x="700200" y="4590267"/>
            <a:ext cx="7733584" cy="396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660000"/>
          </a:solidFill>
          <a:ln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solidFill>
                  <a:schemeClr val="bg1"/>
                </a:solidFill>
                <a:latin typeface="Cambria" panose="02040503050406030204" pitchFamily="18" charset="0"/>
              </a:rPr>
              <a:t>KEY TAKEAWAY 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746EAB-FF17-3E42-8BF7-565BF59B1C19}"/>
              </a:ext>
            </a:extLst>
          </p:cNvPr>
          <p:cNvSpPr txBox="1"/>
          <p:nvPr/>
        </p:nvSpPr>
        <p:spPr>
          <a:xfrm>
            <a:off x="710216" y="5012799"/>
            <a:ext cx="7733584" cy="707886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</a:rPr>
              <a:t>The UPMEM PIM architecture is fundamentally compute bound. </a:t>
            </a:r>
          </a:p>
          <a:p>
            <a:r>
              <a:rPr lang="en-US" sz="2000" dirty="0">
                <a:latin typeface="Cambria" panose="02040503050406030204" pitchFamily="18" charset="0"/>
              </a:rPr>
              <a:t>As a result, </a:t>
            </a:r>
            <a:r>
              <a:rPr lang="en-US" sz="2000" b="1" dirty="0">
                <a:latin typeface="Cambria" panose="02040503050406030204" pitchFamily="18" charset="0"/>
              </a:rPr>
              <a:t>the most suitable workloads are memory-bound.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A3B183-0F6D-2044-95E3-5F93EB9434AC}"/>
              </a:ext>
            </a:extLst>
          </p:cNvPr>
          <p:cNvSpPr txBox="1"/>
          <p:nvPr/>
        </p:nvSpPr>
        <p:spPr>
          <a:xfrm>
            <a:off x="2779298" y="6502956"/>
            <a:ext cx="3585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442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Understanding a Modern PIM Architecture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2DC3F-D55F-A442-8922-084467A41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9144000" cy="4033049"/>
          </a:xfrm>
          <a:prstGeom prst="rect">
            <a:avLst/>
          </a:prstGeom>
        </p:spPr>
      </p:pic>
      <p:sp>
        <p:nvSpPr>
          <p:cNvPr id="5" name="Subtitle 1">
            <a:extLst>
              <a:ext uri="{FF2B5EF4-FFF2-40B4-BE49-F238E27FC236}">
                <a16:creationId xmlns:a16="http://schemas.microsoft.com/office/drawing/2014/main" id="{CB9DA8F8-FC8B-B715-1A5B-06010ACBBBEC}"/>
              </a:ext>
            </a:extLst>
          </p:cNvPr>
          <p:cNvSpPr txBox="1">
            <a:spLocks/>
          </p:cNvSpPr>
          <p:nvPr/>
        </p:nvSpPr>
        <p:spPr>
          <a:xfrm>
            <a:off x="1106731" y="5525569"/>
            <a:ext cx="6858000" cy="80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endParaRPr kumimoji="0" lang="en-US" sz="2000" b="1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https://github.com/CMU-SAFARI/prim-benchmarks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906652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BC16C-9759-FC44-89ED-791187DE9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23920" cy="1066800"/>
          </a:xfrm>
        </p:spPr>
        <p:txBody>
          <a:bodyPr/>
          <a:lstStyle/>
          <a:p>
            <a:r>
              <a:rPr lang="en-US" sz="3200" dirty="0"/>
              <a:t>Experimental Analysis of the UPMEM PIM Engine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39010-5FA7-AA42-A731-A388AD812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4A979B-A23E-4F49-9F1F-3DE77918710A}"/>
              </a:ext>
            </a:extLst>
          </p:cNvPr>
          <p:cNvSpPr txBox="1"/>
          <p:nvPr/>
        </p:nvSpPr>
        <p:spPr>
          <a:xfrm>
            <a:off x="4355976" y="6502956"/>
            <a:ext cx="4248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AE92A9-1CB3-0F44-AB44-B64795F93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793" y="905635"/>
            <a:ext cx="5628366" cy="5663281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A918D4B-F6C7-5448-AD8B-565A4D2177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697332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4C24F-E3C0-6340-9A7F-5212D7E1F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Understanding a Modern PIM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D3D00-D671-7A49-9903-3A6903D905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381580-1F1F-5944-AEC7-1891060AC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15" y="914400"/>
            <a:ext cx="7369769" cy="55069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65C192-4893-AD4D-A97C-499395E42DF0}"/>
              </a:ext>
            </a:extLst>
          </p:cNvPr>
          <p:cNvSpPr/>
          <p:nvPr/>
        </p:nvSpPr>
        <p:spPr>
          <a:xfrm>
            <a:off x="-76200" y="6535579"/>
            <a:ext cx="915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https://www.youtube.com/watch?v=D8Hjy2iU9l4&amp;list=PL5Q2soXY2Zi_tOTAYm--dYByNPL7JhwR9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2311056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Introduction to Samsung’s and SK Hynix’s PIM devices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Programming an UPMEM-based PIM system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Workload characterization for PIM suitability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755289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 err="1"/>
              <a:t>Microbenchmarking</a:t>
            </a:r>
            <a:r>
              <a:rPr lang="en-US" sz="4000" dirty="0"/>
              <a:t> of UPMEM PIM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21577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Instruction Set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869590" cy="5293805"/>
          </a:xfrm>
        </p:spPr>
        <p:txBody>
          <a:bodyPr>
            <a:normAutofit/>
          </a:bodyPr>
          <a:lstStyle/>
          <a:p>
            <a:r>
              <a:rPr lang="en-US" dirty="0"/>
              <a:t>Specific 32-bit ISA</a:t>
            </a:r>
          </a:p>
          <a:p>
            <a:pPr lvl="1"/>
            <a:r>
              <a:rPr lang="en-US" dirty="0"/>
              <a:t>Aiming at scalar, in-order, and multithreaded implementation</a:t>
            </a:r>
          </a:p>
          <a:p>
            <a:pPr lvl="1"/>
            <a:r>
              <a:rPr lang="en-US" dirty="0"/>
              <a:t>Allowing compilation of 64-bit C code</a:t>
            </a:r>
          </a:p>
          <a:p>
            <a:pPr lvl="1"/>
            <a:r>
              <a:rPr lang="en-US" dirty="0"/>
              <a:t>LLVM/Clang compiler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0B585E-867C-894A-8067-48E225FED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990600"/>
            <a:ext cx="4788408" cy="50298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64B0B0-3656-9843-B341-86EF3DE228D7}"/>
              </a:ext>
            </a:extLst>
          </p:cNvPr>
          <p:cNvSpPr txBox="1"/>
          <p:nvPr/>
        </p:nvSpPr>
        <p:spPr>
          <a:xfrm>
            <a:off x="6122421" y="6106866"/>
            <a:ext cx="2704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1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sdk.upmem.com</a:t>
            </a: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/2021.2.0/201_IS.html#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69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Title 4">
            <a:extLst>
              <a:ext uri="{FF2B5EF4-FFF2-40B4-BE49-F238E27FC236}">
                <a16:creationId xmlns:a16="http://schemas.microsoft.com/office/drawing/2014/main" id="{2D6E322B-1333-5647-85A1-8292CBEA81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36675"/>
            <a:ext cx="7924800" cy="1752600"/>
          </a:xfrm>
        </p:spPr>
        <p:txBody>
          <a:bodyPr anchor="ctr"/>
          <a:lstStyle/>
          <a:p>
            <a:pPr algn="ctr"/>
            <a:r>
              <a:rPr lang="en-US" altLang="en-US" dirty="0" err="1">
                <a:ea typeface="ＭＳ Ｐゴシック" panose="020B0600070205080204" pitchFamily="34" charset="-128"/>
              </a:rPr>
              <a:t>Microbenchmarking</a:t>
            </a:r>
            <a:r>
              <a:rPr lang="en-US" altLang="en-US" dirty="0">
                <a:ea typeface="ＭＳ Ｐゴシック" panose="020B0600070205080204" pitchFamily="34" charset="-128"/>
              </a:rPr>
              <a:t> the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UPMEM PIM Architecture</a:t>
            </a:r>
          </a:p>
        </p:txBody>
      </p:sp>
      <p:sp>
        <p:nvSpPr>
          <p:cNvPr id="416770" name="Subtitle 5">
            <a:extLst>
              <a:ext uri="{FF2B5EF4-FFF2-40B4-BE49-F238E27FC236}">
                <a16:creationId xmlns:a16="http://schemas.microsoft.com/office/drawing/2014/main" id="{F6FDC6A1-A28F-104C-8DDD-A4BE5C41AC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6771" name="Slide Number Placeholder 3">
            <a:extLst>
              <a:ext uri="{FF2B5EF4-FFF2-40B4-BE49-F238E27FC236}">
                <a16:creationId xmlns:a16="http://schemas.microsoft.com/office/drawing/2014/main" id="{FA05780F-900C-D24A-90E4-3CE4211C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51A014-54A1-3E49-8B94-E3F8FC1E00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49926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DPU: Arithmetic Throughput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2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6981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49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DE718-C99B-054E-AD0C-9269E2131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28" y="3002691"/>
            <a:ext cx="38453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0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01806 L 0.26163 -0.1009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59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Arithmetic Throughput: Microbenchmark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A3DDD-18BD-0E44-AEE3-5CF5CC03B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731149" cy="529380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Measure the </a:t>
            </a:r>
            <a:r>
              <a:rPr lang="en-US" dirty="0">
                <a:solidFill>
                  <a:srgbClr val="00B050"/>
                </a:solidFill>
              </a:rPr>
              <a:t>maximum arithmetic throughput for different datatypes and operations</a:t>
            </a:r>
          </a:p>
          <a:p>
            <a:endParaRPr lang="en-US" dirty="0"/>
          </a:p>
          <a:p>
            <a:r>
              <a:rPr lang="en-US" dirty="0"/>
              <a:t>Microbenchmark</a:t>
            </a:r>
          </a:p>
          <a:p>
            <a:pPr lvl="1"/>
            <a:r>
              <a:rPr lang="en-US" dirty="0"/>
              <a:t>We stream over an </a:t>
            </a:r>
            <a:r>
              <a:rPr lang="en-US" dirty="0">
                <a:solidFill>
                  <a:srgbClr val="0070C0"/>
                </a:solidFill>
              </a:rPr>
              <a:t>array in WRAM and perform read-modify-write operations</a:t>
            </a:r>
          </a:p>
          <a:p>
            <a:pPr lvl="1"/>
            <a:r>
              <a:rPr lang="en-US" dirty="0"/>
              <a:t>Experiments on </a:t>
            </a:r>
            <a:r>
              <a:rPr lang="en-US" dirty="0">
                <a:solidFill>
                  <a:srgbClr val="C00000"/>
                </a:solidFill>
              </a:rPr>
              <a:t>one DPU</a:t>
            </a:r>
          </a:p>
          <a:p>
            <a:pPr lvl="1"/>
            <a:r>
              <a:rPr lang="en-US" dirty="0"/>
              <a:t>We vary the number of </a:t>
            </a:r>
            <a:r>
              <a:rPr lang="en-US" dirty="0" err="1"/>
              <a:t>tasklets</a:t>
            </a:r>
            <a:r>
              <a:rPr lang="en-US" dirty="0"/>
              <a:t> from </a:t>
            </a:r>
            <a:r>
              <a:rPr lang="en-US" dirty="0">
                <a:solidFill>
                  <a:srgbClr val="C00000"/>
                </a:solidFill>
              </a:rPr>
              <a:t>1 to 24</a:t>
            </a:r>
          </a:p>
          <a:p>
            <a:pPr lvl="1"/>
            <a:r>
              <a:rPr lang="en-US" dirty="0"/>
              <a:t>Arithmetic operations: </a:t>
            </a:r>
            <a:r>
              <a:rPr lang="en-US" dirty="0">
                <a:solidFill>
                  <a:srgbClr val="7030A0"/>
                </a:solidFill>
              </a:rPr>
              <a:t>add, subtract, multiply, divide</a:t>
            </a:r>
          </a:p>
          <a:p>
            <a:pPr lvl="1"/>
            <a:r>
              <a:rPr lang="en-US" dirty="0"/>
              <a:t>Datatypes: </a:t>
            </a:r>
            <a:r>
              <a:rPr lang="en-US" dirty="0">
                <a:solidFill>
                  <a:srgbClr val="0070C0"/>
                </a:solidFill>
              </a:rPr>
              <a:t>int32, int64, float, double</a:t>
            </a:r>
          </a:p>
          <a:p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We measure cycles with an </a:t>
            </a:r>
            <a:r>
              <a:rPr lang="en-US" dirty="0">
                <a:solidFill>
                  <a:srgbClr val="00B050"/>
                </a:solidFill>
              </a:rPr>
              <a:t>accurate cycle counter </a:t>
            </a:r>
            <a:r>
              <a:rPr lang="en-US" dirty="0"/>
              <a:t>that the SDK provides</a:t>
            </a:r>
          </a:p>
          <a:p>
            <a:pPr lvl="1"/>
            <a:r>
              <a:rPr lang="en-US" dirty="0"/>
              <a:t>We include WRAM accesses (including address calculation) and arithmetic operation</a:t>
            </a:r>
          </a:p>
        </p:txBody>
      </p:sp>
    </p:spTree>
    <p:extLst>
      <p:ext uri="{BB962C8B-B14F-4D97-AF65-F5344CB8AC3E}">
        <p14:creationId xmlns:p14="http://schemas.microsoft.com/office/powerpoint/2010/main" val="3324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16155</TotalTime>
  <Words>4616</Words>
  <Application>Microsoft Macintosh PowerPoint</Application>
  <PresentationFormat>On-screen Show (4:3)</PresentationFormat>
  <Paragraphs>666</Paragraphs>
  <Slides>57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57</vt:i4>
      </vt:variant>
    </vt:vector>
  </HeadingPairs>
  <TitlesOfParts>
    <vt:vector size="85" baseType="lpstr">
      <vt:lpstr>Arial</vt:lpstr>
      <vt:lpstr>Calibri</vt:lpstr>
      <vt:lpstr>Calibri Light</vt:lpstr>
      <vt:lpstr>Cambria</vt:lpstr>
      <vt:lpstr>Cambria Math</vt:lpstr>
      <vt:lpstr>Candara</vt:lpstr>
      <vt:lpstr>Courier</vt:lpstr>
      <vt:lpstr>Garamond</vt:lpstr>
      <vt:lpstr>Segoe UI</vt:lpstr>
      <vt:lpstr>Segoe UI Symbol</vt:lpstr>
      <vt:lpstr>Tahoma</vt:lpstr>
      <vt:lpstr>Times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6_Edge</vt:lpstr>
      <vt:lpstr>8_Edge</vt:lpstr>
      <vt:lpstr>P&amp;S Processing-in-Memory  Real-World Processing-in-Memory Architectures:  Microbenchmarking of UPMEM PIM</vt:lpstr>
      <vt:lpstr>UPMEM Processing-in-DRAM Engine (2019)</vt:lpstr>
      <vt:lpstr>System Organization</vt:lpstr>
      <vt:lpstr>DRAM Processing Unit</vt:lpstr>
      <vt:lpstr>DPU Pipeline</vt:lpstr>
      <vt:lpstr>DPU Instruction Set Architecture</vt:lpstr>
      <vt:lpstr>Microbenchmarking the UPMEM PIM Architecture</vt:lpstr>
      <vt:lpstr>DPU: Arithmetic Throughput</vt:lpstr>
      <vt:lpstr>Arithmetic Throughput: Microbenchmark </vt:lpstr>
      <vt:lpstr>Microbenchmark for INT32 ADD Throughput</vt:lpstr>
      <vt:lpstr>Arithmetic Throughput: 11 Tasklets</vt:lpstr>
      <vt:lpstr>Arithmetic Throughput: ADD/SUB</vt:lpstr>
      <vt:lpstr>Arithmetic Throughput: #Instructions</vt:lpstr>
      <vt:lpstr>Arithmetic Throughput: ADD/SUB</vt:lpstr>
      <vt:lpstr>Arithmetic Throughput: MUL/DIV</vt:lpstr>
      <vt:lpstr>Arithmetic Throughput: Native Support</vt:lpstr>
      <vt:lpstr>Microbenchmark: Arithmetic Throughput</vt:lpstr>
      <vt:lpstr>DPU: WRAM Bandwidth</vt:lpstr>
      <vt:lpstr>WRAM Bandwidth: Microbenchmark</vt:lpstr>
      <vt:lpstr>STREAM Benchmark in WRAM</vt:lpstr>
      <vt:lpstr>WRAM Bandwidth: STREAM</vt:lpstr>
      <vt:lpstr>WRAM Bandwidth: COPY</vt:lpstr>
      <vt:lpstr>WRAM Bandwidth: ADD</vt:lpstr>
      <vt:lpstr>WRAM Bandwidth: Access Patterns</vt:lpstr>
      <vt:lpstr>Microbenchmark: STREAM and WRAM</vt:lpstr>
      <vt:lpstr>DPU: MRAM Latency and Bandwidth</vt:lpstr>
      <vt:lpstr>MRAM Bandwidth</vt:lpstr>
      <vt:lpstr>MRAM Read and Write Latency (I)</vt:lpstr>
      <vt:lpstr>MRAM Read and Write Latency (II)</vt:lpstr>
      <vt:lpstr>MRAM Read and Write Latency (III)</vt:lpstr>
      <vt:lpstr>MRAM Read and Write Latency (IV)</vt:lpstr>
      <vt:lpstr>MRAM Read and Write Latency (V)</vt:lpstr>
      <vt:lpstr>MRAM Bandwidth</vt:lpstr>
      <vt:lpstr>STREAM Benchmark in MRAM</vt:lpstr>
      <vt:lpstr>STREAM Benchmark: COPY-DMA</vt:lpstr>
      <vt:lpstr>STREAM Benchmark: Bandwidth Saturation (I)</vt:lpstr>
      <vt:lpstr>STREAM Benchmark: Bandwidth Saturation (II)</vt:lpstr>
      <vt:lpstr>MRAM Bandwidth</vt:lpstr>
      <vt:lpstr>Strided and Random Access to MRAM</vt:lpstr>
      <vt:lpstr>Strided and Random Accesses (I)</vt:lpstr>
      <vt:lpstr>Strided and Random Accesses (II)</vt:lpstr>
      <vt:lpstr>Strided and Random Accesses (III)</vt:lpstr>
      <vt:lpstr>Strided and Random Accesses (IV)</vt:lpstr>
      <vt:lpstr>Microbenchmark: Strided and Random</vt:lpstr>
      <vt:lpstr>DPU: Arithmetic Throughput vs. Operational Intensity</vt:lpstr>
      <vt:lpstr>Arithmetic Throughput vs. Operational Intensity (I)</vt:lpstr>
      <vt:lpstr>Arithmetic Throughput vs. Operational Intensity (II)</vt:lpstr>
      <vt:lpstr>Arithmetic Throughput vs. Operational Intensity (III)</vt:lpstr>
      <vt:lpstr>Arithmetic Throughput vs. Operational Intensity (IV)</vt:lpstr>
      <vt:lpstr>Arithmetic Throughput vs. Operational Intensity (V)</vt:lpstr>
      <vt:lpstr>Microbenchmark: Arithmetic Throughput vs. Operational Intensity</vt:lpstr>
      <vt:lpstr>Key Takeaway 1</vt:lpstr>
      <vt:lpstr>Understanding a Modern PIM Architecture</vt:lpstr>
      <vt:lpstr>Experimental Analysis of the UPMEM PIM Engine</vt:lpstr>
      <vt:lpstr>Understanding a Modern PIM Architecture</vt:lpstr>
      <vt:lpstr>Upcoming Lectures</vt:lpstr>
      <vt:lpstr>P&amp;S Processing-in-Memory  Real-World Processing-in-Memory Architectures:  Microbenchmarking of UPMEM PIM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638</cp:revision>
  <dcterms:created xsi:type="dcterms:W3CDTF">2010-09-08T00:51:32Z</dcterms:created>
  <dcterms:modified xsi:type="dcterms:W3CDTF">2022-10-30T09:58:52Z</dcterms:modified>
</cp:coreProperties>
</file>